
<file path=[Content_Types].xml><?xml version="1.0" encoding="utf-8"?>
<Types xmlns="http://schemas.openxmlformats.org/package/2006/content-types">
  <Override PartName="/ppt/slides/slide29.xml" ContentType="application/vnd.openxmlformats-officedocument.presentationml.slide+xml"/>
  <Override PartName="/ppt/diagrams/drawing2.xml" ContentType="application/vnd.ms-office.drawingml.diagramDrawing+xml"/>
  <Override PartName="/ppt/diagrams/data17.xml" ContentType="application/vnd.openxmlformats-officedocument.drawingml.diagramData+xml"/>
  <Override PartName="/ppt/diagrams/colors22.xml" ContentType="application/vnd.openxmlformats-officedocument.drawingml.diagramColor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diagrams/data24.xml" ContentType="application/vnd.openxmlformats-officedocument.drawingml.diagramData+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rawing18.xml" ContentType="application/vnd.ms-office.drawingml.diagramDrawing+xml"/>
  <Override PartName="/ppt/diagrams/data20.xml" ContentType="application/vnd.openxmlformats-officedocument.drawingml.diagramData+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quickStyle24.xml" ContentType="application/vnd.openxmlformats-officedocument.drawingml.diagramStyle+xml"/>
  <Override PartName="/ppt/diagrams/drawing25.xml" ContentType="application/vnd.ms-office.drawingml.diagramDrawing+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diagrams/layout13.xml" ContentType="application/vnd.openxmlformats-officedocument.drawingml.diagramLayout+xml"/>
  <Override PartName="/ppt/diagrams/quickStyle20.xml" ContentType="application/vnd.openxmlformats-officedocument.drawingml.diagramStyle+xml"/>
  <Override PartName="/ppt/diagrams/drawing21.xml" ContentType="application/vnd.ms-office.drawingml.diagramDrawing+xml"/>
  <Override PartName="/ppt/diagrams/layout24.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diagrams/colors16.xml" ContentType="application/vnd.openxmlformats-officedocument.drawingml.diagramColors+xml"/>
  <Override PartName="/ppt/diagrams/data18.xml" ContentType="application/vnd.openxmlformats-officedocument.drawingml.diagramData+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drawing3.xml" ContentType="application/vnd.ms-office.drawingml.diagramDrawing+xml"/>
  <Override PartName="/ppt/diagrams/colors12.xml" ContentType="application/vnd.openxmlformats-officedocument.drawingml.diagramColors+xml"/>
  <Override PartName="/ppt/diagrams/layout20.xml" ContentType="application/vnd.openxmlformats-officedocument.drawingml.diagramLayout+xml"/>
  <Override PartName="/ppt/diagrams/colors23.xml" ContentType="application/vnd.openxmlformats-officedocument.drawingml.diagramColors+xml"/>
  <Override PartName="/ppt/diagrams/data25.xml" ContentType="application/vnd.openxmlformats-officedocument.drawingml.diagramData+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diagrams/drawing19.xml" ContentType="application/vnd.ms-office.drawingml.diagramDrawing+xml"/>
  <Override PartName="/ppt/diagrams/data21.xml" ContentType="application/vnd.openxmlformats-officedocument.drawingml.diagramData+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diagrams/layout18.xml" ContentType="application/vnd.openxmlformats-officedocument.drawingml.diagramLayout+xml"/>
  <Override PartName="/ppt/diagrams/quickStyle25.xml" ContentType="application/vnd.openxmlformats-officedocument.drawingml.diagramStyl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rawing8.xml" ContentType="application/vnd.ms-office.drawingml.diagramDrawing+xml"/>
  <Override PartName="/ppt/diagrams/layout25.xml" ContentType="application/vnd.openxmlformats-officedocument.drawingml.diagramLayout+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22.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diagrams/data19.xml" ContentType="application/vnd.openxmlformats-officedocument.drawingml.diagramData+xml"/>
  <Override PartName="/ppt/diagrams/layout21.xml" ContentType="application/vnd.openxmlformats-officedocument.drawingml.diagramLayout+xml"/>
  <Override PartName="/ppt/diagrams/colors24.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Override PartName="/ppt/diagrams/data22.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drawing16.xml" ContentType="application/vnd.ms-office.drawingml.diagramDrawing+xml"/>
  <Override PartName="/ppt/diagrams/layout19.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diagrams/quickStyle22.xml" ContentType="application/vnd.openxmlformats-officedocument.drawingml.diagramStyle+xml"/>
  <Override PartName="/ppt/diagrams/drawing23.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colors18.xml" ContentType="application/vnd.openxmlformats-officedocument.drawingml.diagramColors+xml"/>
  <Override PartName="/ppt/slides/slide7.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slides/slide28.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slides/slide24.xml" ContentType="application/vnd.openxmlformats-officedocument.presentationml.slide+xml"/>
  <Override PartName="/ppt/slides/slide35.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drawing24.xml" ContentType="application/vnd.ms-office.drawingml.diagramDrawing+xml"/>
  <Override PartName="/ppt/diagrams/drawing6.xml" ContentType="application/vnd.ms-office.drawingml.diagramDrawing+xml"/>
  <Override PartName="/ppt/diagrams/drawing20.xml" ContentType="application/vnd.ms-office.drawingml.diagramDrawing+xml"/>
  <Override PartName="/ppt/diagrams/layout23.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8" r:id="rId12"/>
    <p:sldId id="267" r:id="rId13"/>
    <p:sldId id="269" r:id="rId14"/>
    <p:sldId id="271" r:id="rId15"/>
    <p:sldId id="272" r:id="rId16"/>
    <p:sldId id="273" r:id="rId17"/>
    <p:sldId id="274" r:id="rId18"/>
    <p:sldId id="275" r:id="rId19"/>
    <p:sldId id="270"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Candara" pitchFamily="34" charset="0"/>
        <a:ea typeface="+mn-ea"/>
        <a:cs typeface="Arial" charset="0"/>
      </a:defRPr>
    </a:lvl1pPr>
    <a:lvl2pPr marL="457200" algn="l" rtl="0" fontAlgn="base">
      <a:spcBef>
        <a:spcPct val="0"/>
      </a:spcBef>
      <a:spcAft>
        <a:spcPct val="0"/>
      </a:spcAft>
      <a:defRPr kern="1200">
        <a:solidFill>
          <a:schemeClr val="tx1"/>
        </a:solidFill>
        <a:latin typeface="Candara" pitchFamily="34" charset="0"/>
        <a:ea typeface="+mn-ea"/>
        <a:cs typeface="Arial" charset="0"/>
      </a:defRPr>
    </a:lvl2pPr>
    <a:lvl3pPr marL="914400" algn="l" rtl="0" fontAlgn="base">
      <a:spcBef>
        <a:spcPct val="0"/>
      </a:spcBef>
      <a:spcAft>
        <a:spcPct val="0"/>
      </a:spcAft>
      <a:defRPr kern="1200">
        <a:solidFill>
          <a:schemeClr val="tx1"/>
        </a:solidFill>
        <a:latin typeface="Candara" pitchFamily="34" charset="0"/>
        <a:ea typeface="+mn-ea"/>
        <a:cs typeface="Arial" charset="0"/>
      </a:defRPr>
    </a:lvl3pPr>
    <a:lvl4pPr marL="1371600" algn="l" rtl="0" fontAlgn="base">
      <a:spcBef>
        <a:spcPct val="0"/>
      </a:spcBef>
      <a:spcAft>
        <a:spcPct val="0"/>
      </a:spcAft>
      <a:defRPr kern="1200">
        <a:solidFill>
          <a:schemeClr val="tx1"/>
        </a:solidFill>
        <a:latin typeface="Candara" pitchFamily="34" charset="0"/>
        <a:ea typeface="+mn-ea"/>
        <a:cs typeface="Arial" charset="0"/>
      </a:defRPr>
    </a:lvl4pPr>
    <a:lvl5pPr marL="1828800" algn="l" rtl="0" fontAlgn="base">
      <a:spcBef>
        <a:spcPct val="0"/>
      </a:spcBef>
      <a:spcAft>
        <a:spcPct val="0"/>
      </a:spcAft>
      <a:defRPr kern="1200">
        <a:solidFill>
          <a:schemeClr val="tx1"/>
        </a:solidFill>
        <a:latin typeface="Candara" pitchFamily="34" charset="0"/>
        <a:ea typeface="+mn-ea"/>
        <a:cs typeface="Arial" charset="0"/>
      </a:defRPr>
    </a:lvl5pPr>
    <a:lvl6pPr marL="2286000" algn="l" defTabSz="914400" rtl="0" eaLnBrk="1" latinLnBrk="0" hangingPunct="1">
      <a:defRPr kern="1200">
        <a:solidFill>
          <a:schemeClr val="tx1"/>
        </a:solidFill>
        <a:latin typeface="Candara" pitchFamily="34" charset="0"/>
        <a:ea typeface="+mn-ea"/>
        <a:cs typeface="Arial" charset="0"/>
      </a:defRPr>
    </a:lvl6pPr>
    <a:lvl7pPr marL="2743200" algn="l" defTabSz="914400" rtl="0" eaLnBrk="1" latinLnBrk="0" hangingPunct="1">
      <a:defRPr kern="1200">
        <a:solidFill>
          <a:schemeClr val="tx1"/>
        </a:solidFill>
        <a:latin typeface="Candara" pitchFamily="34" charset="0"/>
        <a:ea typeface="+mn-ea"/>
        <a:cs typeface="Arial" charset="0"/>
      </a:defRPr>
    </a:lvl7pPr>
    <a:lvl8pPr marL="3200400" algn="l" defTabSz="914400" rtl="0" eaLnBrk="1" latinLnBrk="0" hangingPunct="1">
      <a:defRPr kern="1200">
        <a:solidFill>
          <a:schemeClr val="tx1"/>
        </a:solidFill>
        <a:latin typeface="Candara" pitchFamily="34" charset="0"/>
        <a:ea typeface="+mn-ea"/>
        <a:cs typeface="Arial" charset="0"/>
      </a:defRPr>
    </a:lvl8pPr>
    <a:lvl9pPr marL="3657600" algn="l" defTabSz="914400" rtl="0" eaLnBrk="1" latinLnBrk="0" hangingPunct="1">
      <a:defRPr kern="1200">
        <a:solidFill>
          <a:schemeClr val="tx1"/>
        </a:solidFill>
        <a:latin typeface="Candar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642"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1A411D-531A-4601-AA25-EC8B7D4F7383}" type="doc">
      <dgm:prSet loTypeId="urn:microsoft.com/office/officeart/2005/8/layout/pyramid2" loCatId="list" qsTypeId="urn:microsoft.com/office/officeart/2005/8/quickstyle/simple1" qsCatId="simple" csTypeId="urn:microsoft.com/office/officeart/2005/8/colors/accent1_2" csCatId="accent1" phldr="1"/>
      <dgm:spPr/>
    </dgm:pt>
    <dgm:pt modelId="{F00272FA-6AC8-48DC-B34B-F0CB9EE18793}">
      <dgm:prSet phldrT="[Text]"/>
      <dgm:spPr/>
      <dgm:t>
        <a:bodyPr/>
        <a:lstStyle/>
        <a:p>
          <a:r>
            <a:rPr lang="el-GR" dirty="0" smtClean="0"/>
            <a:t>Αποστολή -  Όραμα</a:t>
          </a:r>
          <a:endParaRPr lang="el-GR" dirty="0"/>
        </a:p>
      </dgm:t>
    </dgm:pt>
    <dgm:pt modelId="{5966C313-67B8-45E7-A35A-71AD60214B77}" type="parTrans" cxnId="{6200BBD8-0880-44B5-A289-BD05080EF102}">
      <dgm:prSet/>
      <dgm:spPr/>
      <dgm:t>
        <a:bodyPr/>
        <a:lstStyle/>
        <a:p>
          <a:endParaRPr lang="el-GR"/>
        </a:p>
      </dgm:t>
    </dgm:pt>
    <dgm:pt modelId="{51F48DC1-2DE6-4E6B-9818-3C2362461143}" type="sibTrans" cxnId="{6200BBD8-0880-44B5-A289-BD05080EF102}">
      <dgm:prSet/>
      <dgm:spPr/>
      <dgm:t>
        <a:bodyPr/>
        <a:lstStyle/>
        <a:p>
          <a:endParaRPr lang="el-GR"/>
        </a:p>
      </dgm:t>
    </dgm:pt>
    <dgm:pt modelId="{EBC0B047-DE36-45F5-A371-0AA644011E0B}">
      <dgm:prSet phldrT="[Text]"/>
      <dgm:spPr/>
      <dgm:t>
        <a:bodyPr/>
        <a:lstStyle/>
        <a:p>
          <a:r>
            <a:rPr lang="el-GR" dirty="0" smtClean="0"/>
            <a:t>Στρατηγικοί Στόχοι</a:t>
          </a:r>
          <a:endParaRPr lang="el-GR" dirty="0"/>
        </a:p>
      </dgm:t>
    </dgm:pt>
    <dgm:pt modelId="{7997454F-9FA3-4693-A9D6-CE15182377A0}" type="parTrans" cxnId="{92CA093C-8C3C-4C61-83F0-920991E9BE4D}">
      <dgm:prSet/>
      <dgm:spPr/>
      <dgm:t>
        <a:bodyPr/>
        <a:lstStyle/>
        <a:p>
          <a:endParaRPr lang="el-GR"/>
        </a:p>
      </dgm:t>
    </dgm:pt>
    <dgm:pt modelId="{3D3B0748-2AFF-4B7F-8D22-3E90ADC25838}" type="sibTrans" cxnId="{92CA093C-8C3C-4C61-83F0-920991E9BE4D}">
      <dgm:prSet/>
      <dgm:spPr/>
      <dgm:t>
        <a:bodyPr/>
        <a:lstStyle/>
        <a:p>
          <a:endParaRPr lang="el-GR"/>
        </a:p>
      </dgm:t>
    </dgm:pt>
    <dgm:pt modelId="{51B6DB4A-6A7B-4C80-99F4-5FF9240F9A3C}">
      <dgm:prSet phldrT="[Text]"/>
      <dgm:spPr/>
      <dgm:t>
        <a:bodyPr/>
        <a:lstStyle/>
        <a:p>
          <a:r>
            <a:rPr lang="el-GR" dirty="0" smtClean="0"/>
            <a:t>Άξονες Προτεραιότητας</a:t>
          </a:r>
          <a:endParaRPr lang="el-GR" dirty="0"/>
        </a:p>
      </dgm:t>
    </dgm:pt>
    <dgm:pt modelId="{BDB89C8A-8F05-4AB2-9F76-E9B893704C91}" type="parTrans" cxnId="{AAADF124-3463-46A7-9882-6AB6E392F41F}">
      <dgm:prSet/>
      <dgm:spPr/>
      <dgm:t>
        <a:bodyPr/>
        <a:lstStyle/>
        <a:p>
          <a:endParaRPr lang="el-GR"/>
        </a:p>
      </dgm:t>
    </dgm:pt>
    <dgm:pt modelId="{4831AA4E-0E78-48EA-B503-CE381FB31021}" type="sibTrans" cxnId="{AAADF124-3463-46A7-9882-6AB6E392F41F}">
      <dgm:prSet/>
      <dgm:spPr/>
      <dgm:t>
        <a:bodyPr/>
        <a:lstStyle/>
        <a:p>
          <a:endParaRPr lang="el-GR"/>
        </a:p>
      </dgm:t>
    </dgm:pt>
    <dgm:pt modelId="{577C97FB-A765-4281-A7C1-2C7B899D8CB9}">
      <dgm:prSet phldrT="[Text]"/>
      <dgm:spPr/>
      <dgm:t>
        <a:bodyPr/>
        <a:lstStyle/>
        <a:p>
          <a:r>
            <a:rPr lang="el-GR" dirty="0" smtClean="0"/>
            <a:t>Μέτρα</a:t>
          </a:r>
          <a:endParaRPr lang="el-GR" dirty="0"/>
        </a:p>
      </dgm:t>
    </dgm:pt>
    <dgm:pt modelId="{874CF72C-381D-4325-97D9-06E44E201151}" type="parTrans" cxnId="{78E503B5-1F36-45F5-9146-839BCE1361E1}">
      <dgm:prSet/>
      <dgm:spPr/>
      <dgm:t>
        <a:bodyPr/>
        <a:lstStyle/>
        <a:p>
          <a:endParaRPr lang="el-GR"/>
        </a:p>
      </dgm:t>
    </dgm:pt>
    <dgm:pt modelId="{6DCF47AD-41AB-421C-B648-84A28463DCDD}" type="sibTrans" cxnId="{78E503B5-1F36-45F5-9146-839BCE1361E1}">
      <dgm:prSet/>
      <dgm:spPr/>
      <dgm:t>
        <a:bodyPr/>
        <a:lstStyle/>
        <a:p>
          <a:endParaRPr lang="el-GR"/>
        </a:p>
      </dgm:t>
    </dgm:pt>
    <dgm:pt modelId="{F03D3B8E-FCF0-490A-B494-E486B8C19BC4}">
      <dgm:prSet phldrT="[Text]"/>
      <dgm:spPr/>
      <dgm:t>
        <a:bodyPr/>
        <a:lstStyle/>
        <a:p>
          <a:r>
            <a:rPr lang="el-GR" smtClean="0"/>
            <a:t>Γενικοί </a:t>
          </a:r>
          <a:r>
            <a:rPr lang="el-GR" dirty="0" smtClean="0"/>
            <a:t>Στόχοι</a:t>
          </a:r>
          <a:endParaRPr lang="el-GR" dirty="0"/>
        </a:p>
      </dgm:t>
    </dgm:pt>
    <dgm:pt modelId="{1D023C86-08F1-456F-96C1-FD13D48568A3}" type="parTrans" cxnId="{3DBB8750-4FB9-44EA-AEDE-1228260E29EA}">
      <dgm:prSet/>
      <dgm:spPr/>
      <dgm:t>
        <a:bodyPr/>
        <a:lstStyle/>
        <a:p>
          <a:endParaRPr lang="el-GR"/>
        </a:p>
      </dgm:t>
    </dgm:pt>
    <dgm:pt modelId="{10C77891-A693-4C4D-81DF-F1831FE04FEA}" type="sibTrans" cxnId="{3DBB8750-4FB9-44EA-AEDE-1228260E29EA}">
      <dgm:prSet/>
      <dgm:spPr/>
      <dgm:t>
        <a:bodyPr/>
        <a:lstStyle/>
        <a:p>
          <a:endParaRPr lang="el-GR"/>
        </a:p>
      </dgm:t>
    </dgm:pt>
    <dgm:pt modelId="{36C216E9-AFFA-4D54-BFD6-AC940653172F}" type="pres">
      <dgm:prSet presAssocID="{901A411D-531A-4601-AA25-EC8B7D4F7383}" presName="compositeShape" presStyleCnt="0">
        <dgm:presLayoutVars>
          <dgm:dir/>
          <dgm:resizeHandles/>
        </dgm:presLayoutVars>
      </dgm:prSet>
      <dgm:spPr/>
    </dgm:pt>
    <dgm:pt modelId="{535F58B6-D5CC-427F-89EB-7F915CDFB4DD}" type="pres">
      <dgm:prSet presAssocID="{901A411D-531A-4601-AA25-EC8B7D4F7383}" presName="pyramid" presStyleLbl="node1" presStyleIdx="0" presStyleCnt="1"/>
      <dgm:spPr/>
    </dgm:pt>
    <dgm:pt modelId="{D9185862-AC66-440F-B4CF-38B9894B36FD}" type="pres">
      <dgm:prSet presAssocID="{901A411D-531A-4601-AA25-EC8B7D4F7383}" presName="theList" presStyleCnt="0"/>
      <dgm:spPr/>
    </dgm:pt>
    <dgm:pt modelId="{0E30EF09-A7E4-43A9-B231-A4ABCF1D3994}" type="pres">
      <dgm:prSet presAssocID="{F00272FA-6AC8-48DC-B34B-F0CB9EE18793}" presName="aNode" presStyleLbl="fgAcc1" presStyleIdx="0" presStyleCnt="5">
        <dgm:presLayoutVars>
          <dgm:bulletEnabled val="1"/>
        </dgm:presLayoutVars>
      </dgm:prSet>
      <dgm:spPr/>
      <dgm:t>
        <a:bodyPr/>
        <a:lstStyle/>
        <a:p>
          <a:endParaRPr lang="el-GR"/>
        </a:p>
      </dgm:t>
    </dgm:pt>
    <dgm:pt modelId="{4121DA9C-D319-4D4E-99DE-5FFE2B955CC7}" type="pres">
      <dgm:prSet presAssocID="{F00272FA-6AC8-48DC-B34B-F0CB9EE18793}" presName="aSpace" presStyleCnt="0"/>
      <dgm:spPr/>
    </dgm:pt>
    <dgm:pt modelId="{6FA3C4CB-2755-4119-8353-6AE1D78CF5B3}" type="pres">
      <dgm:prSet presAssocID="{EBC0B047-DE36-45F5-A371-0AA644011E0B}" presName="aNode" presStyleLbl="fgAcc1" presStyleIdx="1" presStyleCnt="5">
        <dgm:presLayoutVars>
          <dgm:bulletEnabled val="1"/>
        </dgm:presLayoutVars>
      </dgm:prSet>
      <dgm:spPr/>
      <dgm:t>
        <a:bodyPr/>
        <a:lstStyle/>
        <a:p>
          <a:endParaRPr lang="el-GR"/>
        </a:p>
      </dgm:t>
    </dgm:pt>
    <dgm:pt modelId="{374AE51B-E6EF-449C-A564-3EE2E175512A}" type="pres">
      <dgm:prSet presAssocID="{EBC0B047-DE36-45F5-A371-0AA644011E0B}" presName="aSpace" presStyleCnt="0"/>
      <dgm:spPr/>
    </dgm:pt>
    <dgm:pt modelId="{6D2A6921-9658-45EB-9FC2-C0325F0AA683}" type="pres">
      <dgm:prSet presAssocID="{51B6DB4A-6A7B-4C80-99F4-5FF9240F9A3C}" presName="aNode" presStyleLbl="fgAcc1" presStyleIdx="2" presStyleCnt="5">
        <dgm:presLayoutVars>
          <dgm:bulletEnabled val="1"/>
        </dgm:presLayoutVars>
      </dgm:prSet>
      <dgm:spPr/>
      <dgm:t>
        <a:bodyPr/>
        <a:lstStyle/>
        <a:p>
          <a:endParaRPr lang="el-GR"/>
        </a:p>
      </dgm:t>
    </dgm:pt>
    <dgm:pt modelId="{B133D259-E0F3-4C7C-9869-2102BDEFAF5F}" type="pres">
      <dgm:prSet presAssocID="{51B6DB4A-6A7B-4C80-99F4-5FF9240F9A3C}" presName="aSpace" presStyleCnt="0"/>
      <dgm:spPr/>
    </dgm:pt>
    <dgm:pt modelId="{D7AF3471-22F5-4CF5-86D2-40FCBF9B4345}" type="pres">
      <dgm:prSet presAssocID="{577C97FB-A765-4281-A7C1-2C7B899D8CB9}" presName="aNode" presStyleLbl="fgAcc1" presStyleIdx="3" presStyleCnt="5">
        <dgm:presLayoutVars>
          <dgm:bulletEnabled val="1"/>
        </dgm:presLayoutVars>
      </dgm:prSet>
      <dgm:spPr/>
      <dgm:t>
        <a:bodyPr/>
        <a:lstStyle/>
        <a:p>
          <a:endParaRPr lang="el-GR"/>
        </a:p>
      </dgm:t>
    </dgm:pt>
    <dgm:pt modelId="{DFD7334A-6777-46D2-9313-D93FCA89D663}" type="pres">
      <dgm:prSet presAssocID="{577C97FB-A765-4281-A7C1-2C7B899D8CB9}" presName="aSpace" presStyleCnt="0"/>
      <dgm:spPr/>
    </dgm:pt>
    <dgm:pt modelId="{345F56C0-4937-42D5-879D-23F1E328C130}" type="pres">
      <dgm:prSet presAssocID="{F03D3B8E-FCF0-490A-B494-E486B8C19BC4}" presName="aNode" presStyleLbl="fgAcc1" presStyleIdx="4" presStyleCnt="5">
        <dgm:presLayoutVars>
          <dgm:bulletEnabled val="1"/>
        </dgm:presLayoutVars>
      </dgm:prSet>
      <dgm:spPr/>
      <dgm:t>
        <a:bodyPr/>
        <a:lstStyle/>
        <a:p>
          <a:endParaRPr lang="el-GR"/>
        </a:p>
      </dgm:t>
    </dgm:pt>
    <dgm:pt modelId="{5EF70B0E-6DE5-4FB9-BDEC-89C6A8DB4DDF}" type="pres">
      <dgm:prSet presAssocID="{F03D3B8E-FCF0-490A-B494-E486B8C19BC4}" presName="aSpace" presStyleCnt="0"/>
      <dgm:spPr/>
    </dgm:pt>
  </dgm:ptLst>
  <dgm:cxnLst>
    <dgm:cxn modelId="{1871E413-3717-4F89-B95B-948ED92372D5}" type="presOf" srcId="{51B6DB4A-6A7B-4C80-99F4-5FF9240F9A3C}" destId="{6D2A6921-9658-45EB-9FC2-C0325F0AA683}" srcOrd="0" destOrd="0" presId="urn:microsoft.com/office/officeart/2005/8/layout/pyramid2"/>
    <dgm:cxn modelId="{6200BBD8-0880-44B5-A289-BD05080EF102}" srcId="{901A411D-531A-4601-AA25-EC8B7D4F7383}" destId="{F00272FA-6AC8-48DC-B34B-F0CB9EE18793}" srcOrd="0" destOrd="0" parTransId="{5966C313-67B8-45E7-A35A-71AD60214B77}" sibTransId="{51F48DC1-2DE6-4E6B-9818-3C2362461143}"/>
    <dgm:cxn modelId="{EEA25350-41F0-44F5-B94B-B9434F14AC2E}" type="presOf" srcId="{F03D3B8E-FCF0-490A-B494-E486B8C19BC4}" destId="{345F56C0-4937-42D5-879D-23F1E328C130}" srcOrd="0" destOrd="0" presId="urn:microsoft.com/office/officeart/2005/8/layout/pyramid2"/>
    <dgm:cxn modelId="{B23F355B-37A1-4CB2-A9DB-BA1535E4B00D}" type="presOf" srcId="{F00272FA-6AC8-48DC-B34B-F0CB9EE18793}" destId="{0E30EF09-A7E4-43A9-B231-A4ABCF1D3994}" srcOrd="0" destOrd="0" presId="urn:microsoft.com/office/officeart/2005/8/layout/pyramid2"/>
    <dgm:cxn modelId="{8AF7C296-3D28-4FF1-A15F-D2C871ABF3AA}" type="presOf" srcId="{577C97FB-A765-4281-A7C1-2C7B899D8CB9}" destId="{D7AF3471-22F5-4CF5-86D2-40FCBF9B4345}" srcOrd="0" destOrd="0" presId="urn:microsoft.com/office/officeart/2005/8/layout/pyramid2"/>
    <dgm:cxn modelId="{92CA093C-8C3C-4C61-83F0-920991E9BE4D}" srcId="{901A411D-531A-4601-AA25-EC8B7D4F7383}" destId="{EBC0B047-DE36-45F5-A371-0AA644011E0B}" srcOrd="1" destOrd="0" parTransId="{7997454F-9FA3-4693-A9D6-CE15182377A0}" sibTransId="{3D3B0748-2AFF-4B7F-8D22-3E90ADC25838}"/>
    <dgm:cxn modelId="{8A3F87A0-509A-45F4-A819-9C6377C55154}" type="presOf" srcId="{901A411D-531A-4601-AA25-EC8B7D4F7383}" destId="{36C216E9-AFFA-4D54-BFD6-AC940653172F}" srcOrd="0" destOrd="0" presId="urn:microsoft.com/office/officeart/2005/8/layout/pyramid2"/>
    <dgm:cxn modelId="{78E503B5-1F36-45F5-9146-839BCE1361E1}" srcId="{901A411D-531A-4601-AA25-EC8B7D4F7383}" destId="{577C97FB-A765-4281-A7C1-2C7B899D8CB9}" srcOrd="3" destOrd="0" parTransId="{874CF72C-381D-4325-97D9-06E44E201151}" sibTransId="{6DCF47AD-41AB-421C-B648-84A28463DCDD}"/>
    <dgm:cxn modelId="{3DBB8750-4FB9-44EA-AEDE-1228260E29EA}" srcId="{901A411D-531A-4601-AA25-EC8B7D4F7383}" destId="{F03D3B8E-FCF0-490A-B494-E486B8C19BC4}" srcOrd="4" destOrd="0" parTransId="{1D023C86-08F1-456F-96C1-FD13D48568A3}" sibTransId="{10C77891-A693-4C4D-81DF-F1831FE04FEA}"/>
    <dgm:cxn modelId="{1A10E8FA-1954-4F63-A344-D6792A111984}" type="presOf" srcId="{EBC0B047-DE36-45F5-A371-0AA644011E0B}" destId="{6FA3C4CB-2755-4119-8353-6AE1D78CF5B3}" srcOrd="0" destOrd="0" presId="urn:microsoft.com/office/officeart/2005/8/layout/pyramid2"/>
    <dgm:cxn modelId="{AAADF124-3463-46A7-9882-6AB6E392F41F}" srcId="{901A411D-531A-4601-AA25-EC8B7D4F7383}" destId="{51B6DB4A-6A7B-4C80-99F4-5FF9240F9A3C}" srcOrd="2" destOrd="0" parTransId="{BDB89C8A-8F05-4AB2-9F76-E9B893704C91}" sibTransId="{4831AA4E-0E78-48EA-B503-CE381FB31021}"/>
    <dgm:cxn modelId="{AF02D3B2-F09D-4EFB-BD0E-DDF4ADC53F23}" type="presParOf" srcId="{36C216E9-AFFA-4D54-BFD6-AC940653172F}" destId="{535F58B6-D5CC-427F-89EB-7F915CDFB4DD}" srcOrd="0" destOrd="0" presId="urn:microsoft.com/office/officeart/2005/8/layout/pyramid2"/>
    <dgm:cxn modelId="{171898FE-1C17-4B4A-B4BF-B20318000723}" type="presParOf" srcId="{36C216E9-AFFA-4D54-BFD6-AC940653172F}" destId="{D9185862-AC66-440F-B4CF-38B9894B36FD}" srcOrd="1" destOrd="0" presId="urn:microsoft.com/office/officeart/2005/8/layout/pyramid2"/>
    <dgm:cxn modelId="{658FA540-C083-4668-B493-7D4E385D221F}" type="presParOf" srcId="{D9185862-AC66-440F-B4CF-38B9894B36FD}" destId="{0E30EF09-A7E4-43A9-B231-A4ABCF1D3994}" srcOrd="0" destOrd="0" presId="urn:microsoft.com/office/officeart/2005/8/layout/pyramid2"/>
    <dgm:cxn modelId="{56696B14-60AA-406C-A85B-2492CEBFB64D}" type="presParOf" srcId="{D9185862-AC66-440F-B4CF-38B9894B36FD}" destId="{4121DA9C-D319-4D4E-99DE-5FFE2B955CC7}" srcOrd="1" destOrd="0" presId="urn:microsoft.com/office/officeart/2005/8/layout/pyramid2"/>
    <dgm:cxn modelId="{9F4E0B92-9F2C-41A5-B628-13F5B83121B3}" type="presParOf" srcId="{D9185862-AC66-440F-B4CF-38B9894B36FD}" destId="{6FA3C4CB-2755-4119-8353-6AE1D78CF5B3}" srcOrd="2" destOrd="0" presId="urn:microsoft.com/office/officeart/2005/8/layout/pyramid2"/>
    <dgm:cxn modelId="{E23BC774-3462-4372-AF77-F64C2540D490}" type="presParOf" srcId="{D9185862-AC66-440F-B4CF-38B9894B36FD}" destId="{374AE51B-E6EF-449C-A564-3EE2E175512A}" srcOrd="3" destOrd="0" presId="urn:microsoft.com/office/officeart/2005/8/layout/pyramid2"/>
    <dgm:cxn modelId="{4E9C56E9-AFF0-4553-9CF7-0E5543E2CC86}" type="presParOf" srcId="{D9185862-AC66-440F-B4CF-38B9894B36FD}" destId="{6D2A6921-9658-45EB-9FC2-C0325F0AA683}" srcOrd="4" destOrd="0" presId="urn:microsoft.com/office/officeart/2005/8/layout/pyramid2"/>
    <dgm:cxn modelId="{6ED8EF8C-E3CA-4AD1-9220-346F92E7FA15}" type="presParOf" srcId="{D9185862-AC66-440F-B4CF-38B9894B36FD}" destId="{B133D259-E0F3-4C7C-9869-2102BDEFAF5F}" srcOrd="5" destOrd="0" presId="urn:microsoft.com/office/officeart/2005/8/layout/pyramid2"/>
    <dgm:cxn modelId="{58C69347-2774-496B-8914-593D1DAA4502}" type="presParOf" srcId="{D9185862-AC66-440F-B4CF-38B9894B36FD}" destId="{D7AF3471-22F5-4CF5-86D2-40FCBF9B4345}" srcOrd="6" destOrd="0" presId="urn:microsoft.com/office/officeart/2005/8/layout/pyramid2"/>
    <dgm:cxn modelId="{BE27E2BB-CD03-4D46-AE46-56B09245726E}" type="presParOf" srcId="{D9185862-AC66-440F-B4CF-38B9894B36FD}" destId="{DFD7334A-6777-46D2-9313-D93FCA89D663}" srcOrd="7" destOrd="0" presId="urn:microsoft.com/office/officeart/2005/8/layout/pyramid2"/>
    <dgm:cxn modelId="{D37F517B-C20E-418E-8BF2-48FC1D764BD9}" type="presParOf" srcId="{D9185862-AC66-440F-B4CF-38B9894B36FD}" destId="{345F56C0-4937-42D5-879D-23F1E328C130}" srcOrd="8" destOrd="0" presId="urn:microsoft.com/office/officeart/2005/8/layout/pyramid2"/>
    <dgm:cxn modelId="{07272737-FD9B-40D7-8C43-758D9C6CFC35}" type="presParOf" srcId="{D9185862-AC66-440F-B4CF-38B9894B36FD}" destId="{5EF70B0E-6DE5-4FB9-BDEC-89C6A8DB4DDF}" srcOrd="9"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dirty="0" smtClean="0"/>
            <a:t>ΜΕΤΡΟ 2.1: Υγεία και Κοινωνική φροντίδα</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Βελτίωση υφιστάμενων και δημιουργία νέων υποδομών προσχολικής αγωγής</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2821D8AC-A162-4F98-8FAE-02146A1C88AF}">
      <dgm:prSet phldrT="[Text]"/>
      <dgm:spPr/>
      <dgm:t>
        <a:bodyPr/>
        <a:lstStyle/>
        <a:p>
          <a:r>
            <a:rPr lang="el-GR" dirty="0" smtClean="0"/>
            <a:t>2. Βελτίωση υφιστάμενων και δημιουργία νέων προγραμμάτων και δομών κοινωνικής φροντίδας</a:t>
          </a:r>
          <a:endParaRPr lang="el-GR" dirty="0"/>
        </a:p>
      </dgm:t>
    </dgm:pt>
    <dgm:pt modelId="{C5DA3FC0-D1ED-471B-B21C-FE9AAFF45017}" type="parTrans" cxnId="{D3FDE517-C3F1-4AC6-B9A7-608144D5F0CB}">
      <dgm:prSet/>
      <dgm:spPr/>
      <dgm:t>
        <a:bodyPr/>
        <a:lstStyle/>
        <a:p>
          <a:endParaRPr lang="el-GR"/>
        </a:p>
      </dgm:t>
    </dgm:pt>
    <dgm:pt modelId="{DA367F44-F0A4-4191-9CE7-48D73C0FA4D4}" type="sibTrans" cxnId="{D3FDE517-C3F1-4AC6-B9A7-608144D5F0CB}">
      <dgm:prSet/>
      <dgm:spPr/>
      <dgm:t>
        <a:bodyPr/>
        <a:lstStyle/>
        <a:p>
          <a:endParaRPr lang="el-GR"/>
        </a:p>
      </dgm:t>
    </dgm:pt>
    <dgm:pt modelId="{D9C53BB1-2064-49C3-BA6B-C9B17725518F}">
      <dgm:prSet phldrT="[Text]"/>
      <dgm:spPr/>
      <dgm:t>
        <a:bodyPr/>
        <a:lstStyle/>
        <a:p>
          <a:r>
            <a:rPr lang="el-GR" dirty="0" smtClean="0"/>
            <a:t>3. Βελτίωση και ανάπτυξη δομών πρωτοβάθμιας φροντίδας υγείας</a:t>
          </a:r>
          <a:endParaRPr lang="el-GR" dirty="0"/>
        </a:p>
      </dgm:t>
    </dgm:pt>
    <dgm:pt modelId="{6B09DA4F-6353-4AFC-9452-F2301B574A33}" type="parTrans" cxnId="{7140F7C1-D7AC-407E-8791-8A5B3D4F4E08}">
      <dgm:prSet/>
      <dgm:spPr/>
      <dgm:t>
        <a:bodyPr/>
        <a:lstStyle/>
        <a:p>
          <a:endParaRPr lang="el-GR"/>
        </a:p>
      </dgm:t>
    </dgm:pt>
    <dgm:pt modelId="{18920CFE-73E2-4DB3-AE3A-FD7AA47D7ED6}" type="sibTrans" cxnId="{7140F7C1-D7AC-407E-8791-8A5B3D4F4E08}">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3">
        <dgm:presLayoutVars>
          <dgm:bulletEnabled val="1"/>
        </dgm:presLayoutVars>
      </dgm:prSet>
      <dgm:spPr/>
      <dgm:t>
        <a:bodyPr/>
        <a:lstStyle/>
        <a:p>
          <a:endParaRPr lang="el-GR"/>
        </a:p>
      </dgm:t>
    </dgm:pt>
    <dgm:pt modelId="{B0E6764B-1E84-48DD-AF10-9AFA4A1286E9}" type="pres">
      <dgm:prSet presAssocID="{2821D8AC-A162-4F98-8FAE-02146A1C88AF}" presName="pillarX" presStyleLbl="node1" presStyleIdx="1" presStyleCnt="3">
        <dgm:presLayoutVars>
          <dgm:bulletEnabled val="1"/>
        </dgm:presLayoutVars>
      </dgm:prSet>
      <dgm:spPr/>
      <dgm:t>
        <a:bodyPr/>
        <a:lstStyle/>
        <a:p>
          <a:endParaRPr lang="el-GR"/>
        </a:p>
      </dgm:t>
    </dgm:pt>
    <dgm:pt modelId="{0E28B8AC-4441-451E-BDB6-2BDE548B451F}" type="pres">
      <dgm:prSet presAssocID="{D9C53BB1-2064-49C3-BA6B-C9B17725518F}" presName="pillarX" presStyleLbl="node1" presStyleIdx="2" presStyleCnt="3">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ED7B7DA9-966D-412A-B744-38E56097B468}" type="presOf" srcId="{2821D8AC-A162-4F98-8FAE-02146A1C88AF}" destId="{B0E6764B-1E84-48DD-AF10-9AFA4A1286E9}" srcOrd="0" destOrd="0" presId="urn:microsoft.com/office/officeart/2005/8/layout/hList3"/>
    <dgm:cxn modelId="{4B56696B-E02E-4D52-A858-6259CEAE5184}" srcId="{2F2AB6C2-8764-46CA-AADC-B5BA8C9D21B6}" destId="{52B44EDF-DB17-4162-AF0E-186A1BCC8A7A}" srcOrd="0" destOrd="0" parTransId="{70BABA87-5083-4CD9-9D7D-BB9E8D68ACB1}" sibTransId="{97A33300-49D3-479F-84FB-B326400EB33D}"/>
    <dgm:cxn modelId="{F1E77145-310C-4332-B9F4-4EC373C640B3}" type="presOf" srcId="{A57C5769-52C4-4BD4-8529-4DCFAE06C11E}" destId="{D28F99D6-04DE-49E5-A216-34266EFFCBA8}" srcOrd="0" destOrd="0" presId="urn:microsoft.com/office/officeart/2005/8/layout/hList3"/>
    <dgm:cxn modelId="{F7EFDB00-27D4-40F1-B78E-445EDDDD43C3}" type="presOf" srcId="{D9C53BB1-2064-49C3-BA6B-C9B17725518F}" destId="{0E28B8AC-4441-451E-BDB6-2BDE548B451F}" srcOrd="0" destOrd="0" presId="urn:microsoft.com/office/officeart/2005/8/layout/hList3"/>
    <dgm:cxn modelId="{2C53C33C-86B5-43AD-98BA-741646A1DA5B}" type="presOf" srcId="{52B44EDF-DB17-4162-AF0E-186A1BCC8A7A}" destId="{3A92EF92-0261-472F-BFF2-CE7C5F2F0FDA}" srcOrd="0" destOrd="0" presId="urn:microsoft.com/office/officeart/2005/8/layout/hList3"/>
    <dgm:cxn modelId="{7140F7C1-D7AC-407E-8791-8A5B3D4F4E08}" srcId="{2F2AB6C2-8764-46CA-AADC-B5BA8C9D21B6}" destId="{D9C53BB1-2064-49C3-BA6B-C9B17725518F}" srcOrd="2" destOrd="0" parTransId="{6B09DA4F-6353-4AFC-9452-F2301B574A33}" sibTransId="{18920CFE-73E2-4DB3-AE3A-FD7AA47D7ED6}"/>
    <dgm:cxn modelId="{D3FDE517-C3F1-4AC6-B9A7-608144D5F0CB}" srcId="{2F2AB6C2-8764-46CA-AADC-B5BA8C9D21B6}" destId="{2821D8AC-A162-4F98-8FAE-02146A1C88AF}" srcOrd="1" destOrd="0" parTransId="{C5DA3FC0-D1ED-471B-B21C-FE9AAFF45017}" sibTransId="{DA367F44-F0A4-4191-9CE7-48D73C0FA4D4}"/>
    <dgm:cxn modelId="{4A032179-EA7E-45D0-A348-D6B4630FF438}" type="presOf" srcId="{2F2AB6C2-8764-46CA-AADC-B5BA8C9D21B6}" destId="{1A3F48EB-0DCD-4626-B172-E703C10AA531}"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F123ED42-18F1-4D9F-AF70-98044A2D413A}" type="presParOf" srcId="{D28F99D6-04DE-49E5-A216-34266EFFCBA8}" destId="{1A3F48EB-0DCD-4626-B172-E703C10AA531}" srcOrd="0" destOrd="0" presId="urn:microsoft.com/office/officeart/2005/8/layout/hList3"/>
    <dgm:cxn modelId="{3DF1218B-921B-4B9D-BCF6-C82C22361DF3}" type="presParOf" srcId="{D28F99D6-04DE-49E5-A216-34266EFFCBA8}" destId="{CA534A5D-2B79-440B-ADB3-D07CB001E835}" srcOrd="1" destOrd="0" presId="urn:microsoft.com/office/officeart/2005/8/layout/hList3"/>
    <dgm:cxn modelId="{0D055F89-8462-495B-9F3D-DA388123A7B4}" type="presParOf" srcId="{CA534A5D-2B79-440B-ADB3-D07CB001E835}" destId="{3A92EF92-0261-472F-BFF2-CE7C5F2F0FDA}" srcOrd="0" destOrd="0" presId="urn:microsoft.com/office/officeart/2005/8/layout/hList3"/>
    <dgm:cxn modelId="{61994E39-D889-4DC4-8FAF-838F4C15EF9C}" type="presParOf" srcId="{CA534A5D-2B79-440B-ADB3-D07CB001E835}" destId="{B0E6764B-1E84-48DD-AF10-9AFA4A1286E9}" srcOrd="1" destOrd="0" presId="urn:microsoft.com/office/officeart/2005/8/layout/hList3"/>
    <dgm:cxn modelId="{74EE421C-7EF9-4355-B182-6A9CA8EBAF2F}" type="presParOf" srcId="{CA534A5D-2B79-440B-ADB3-D07CB001E835}" destId="{0E28B8AC-4441-451E-BDB6-2BDE548B451F}" srcOrd="2" destOrd="0" presId="urn:microsoft.com/office/officeart/2005/8/layout/hList3"/>
    <dgm:cxn modelId="{B463A976-2FDE-4BA3-A087-51E35F430BD4}"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dirty="0" smtClean="0"/>
            <a:t>ΜΕΤΡΟ 2.2: Υποδομές Εκπαίδευσης</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Ανέγερση-Συντήρηση σχολικών μονάδων</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2821D8AC-A162-4F98-8FAE-02146A1C88AF}">
      <dgm:prSet phldrT="[Text]"/>
      <dgm:spPr/>
      <dgm:t>
        <a:bodyPr/>
        <a:lstStyle/>
        <a:p>
          <a:r>
            <a:rPr lang="el-GR" dirty="0" smtClean="0"/>
            <a:t>2. Ανάπτυξη υποδομών εκπαίδευσης και δημιουργικής απασχόλησης</a:t>
          </a:r>
          <a:endParaRPr lang="el-GR" dirty="0"/>
        </a:p>
      </dgm:t>
    </dgm:pt>
    <dgm:pt modelId="{C5DA3FC0-D1ED-471B-B21C-FE9AAFF45017}" type="parTrans" cxnId="{D3FDE517-C3F1-4AC6-B9A7-608144D5F0CB}">
      <dgm:prSet/>
      <dgm:spPr/>
      <dgm:t>
        <a:bodyPr/>
        <a:lstStyle/>
        <a:p>
          <a:endParaRPr lang="el-GR"/>
        </a:p>
      </dgm:t>
    </dgm:pt>
    <dgm:pt modelId="{DA367F44-F0A4-4191-9CE7-48D73C0FA4D4}" type="sibTrans" cxnId="{D3FDE517-C3F1-4AC6-B9A7-608144D5F0CB}">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2">
        <dgm:presLayoutVars>
          <dgm:bulletEnabled val="1"/>
        </dgm:presLayoutVars>
      </dgm:prSet>
      <dgm:spPr/>
      <dgm:t>
        <a:bodyPr/>
        <a:lstStyle/>
        <a:p>
          <a:endParaRPr lang="el-GR"/>
        </a:p>
      </dgm:t>
    </dgm:pt>
    <dgm:pt modelId="{B0E6764B-1E84-48DD-AF10-9AFA4A1286E9}" type="pres">
      <dgm:prSet presAssocID="{2821D8AC-A162-4F98-8FAE-02146A1C88AF}" presName="pillarX" presStyleLbl="node1" presStyleIdx="1" presStyleCnt="2">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4B56696B-E02E-4D52-A858-6259CEAE5184}" srcId="{2F2AB6C2-8764-46CA-AADC-B5BA8C9D21B6}" destId="{52B44EDF-DB17-4162-AF0E-186A1BCC8A7A}" srcOrd="0" destOrd="0" parTransId="{70BABA87-5083-4CD9-9D7D-BB9E8D68ACB1}" sibTransId="{97A33300-49D3-479F-84FB-B326400EB33D}"/>
    <dgm:cxn modelId="{5228CF92-0C24-4A76-A2C5-48A3738C4D65}" type="presOf" srcId="{2821D8AC-A162-4F98-8FAE-02146A1C88AF}" destId="{B0E6764B-1E84-48DD-AF10-9AFA4A1286E9}" srcOrd="0" destOrd="0" presId="urn:microsoft.com/office/officeart/2005/8/layout/hList3"/>
    <dgm:cxn modelId="{0BC49959-07F0-4915-A5D3-3A61923C2816}" type="presOf" srcId="{2F2AB6C2-8764-46CA-AADC-B5BA8C9D21B6}" destId="{1A3F48EB-0DCD-4626-B172-E703C10AA531}" srcOrd="0" destOrd="0" presId="urn:microsoft.com/office/officeart/2005/8/layout/hList3"/>
    <dgm:cxn modelId="{3B7F09A9-E07E-4121-8AC8-D70C9056D8C9}" type="presOf" srcId="{52B44EDF-DB17-4162-AF0E-186A1BCC8A7A}" destId="{3A92EF92-0261-472F-BFF2-CE7C5F2F0FDA}" srcOrd="0" destOrd="0" presId="urn:microsoft.com/office/officeart/2005/8/layout/hList3"/>
    <dgm:cxn modelId="{468FE7BE-BC26-4C7C-B9FB-B95EE2323728}" type="presOf" srcId="{A57C5769-52C4-4BD4-8529-4DCFAE06C11E}" destId="{D28F99D6-04DE-49E5-A216-34266EFFCBA8}" srcOrd="0" destOrd="0" presId="urn:microsoft.com/office/officeart/2005/8/layout/hList3"/>
    <dgm:cxn modelId="{D3FDE517-C3F1-4AC6-B9A7-608144D5F0CB}" srcId="{2F2AB6C2-8764-46CA-AADC-B5BA8C9D21B6}" destId="{2821D8AC-A162-4F98-8FAE-02146A1C88AF}" srcOrd="1" destOrd="0" parTransId="{C5DA3FC0-D1ED-471B-B21C-FE9AAFF45017}" sibTransId="{DA367F44-F0A4-4191-9CE7-48D73C0FA4D4}"/>
    <dgm:cxn modelId="{FA289646-13D1-45B9-8CB5-33A6C648598A}" srcId="{A57C5769-52C4-4BD4-8529-4DCFAE06C11E}" destId="{2F2AB6C2-8764-46CA-AADC-B5BA8C9D21B6}" srcOrd="0" destOrd="0" parTransId="{3E2C956F-1950-4D5E-87DA-5E377DCBB8E7}" sibTransId="{CC3C0D0B-6113-4725-B34A-9F2A5BC71732}"/>
    <dgm:cxn modelId="{FF0F665F-46BD-4DB1-9026-9330AF71EF91}" type="presParOf" srcId="{D28F99D6-04DE-49E5-A216-34266EFFCBA8}" destId="{1A3F48EB-0DCD-4626-B172-E703C10AA531}" srcOrd="0" destOrd="0" presId="urn:microsoft.com/office/officeart/2005/8/layout/hList3"/>
    <dgm:cxn modelId="{9702849D-5EA5-4355-968F-61E6F3B622D4}" type="presParOf" srcId="{D28F99D6-04DE-49E5-A216-34266EFFCBA8}" destId="{CA534A5D-2B79-440B-ADB3-D07CB001E835}" srcOrd="1" destOrd="0" presId="urn:microsoft.com/office/officeart/2005/8/layout/hList3"/>
    <dgm:cxn modelId="{857FDFB0-90D8-4247-843E-F3B434A98D91}" type="presParOf" srcId="{CA534A5D-2B79-440B-ADB3-D07CB001E835}" destId="{3A92EF92-0261-472F-BFF2-CE7C5F2F0FDA}" srcOrd="0" destOrd="0" presId="urn:microsoft.com/office/officeart/2005/8/layout/hList3"/>
    <dgm:cxn modelId="{9CA037B2-B4F2-4470-929D-86A5D13F3FDB}" type="presParOf" srcId="{CA534A5D-2B79-440B-ADB3-D07CB001E835}" destId="{B0E6764B-1E84-48DD-AF10-9AFA4A1286E9}" srcOrd="1" destOrd="0" presId="urn:microsoft.com/office/officeart/2005/8/layout/hList3"/>
    <dgm:cxn modelId="{55DD8520-43EC-4C95-8679-8B9155A32DF1}"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custT="1"/>
      <dgm:spPr/>
      <dgm:t>
        <a:bodyPr/>
        <a:lstStyle/>
        <a:p>
          <a:r>
            <a:rPr lang="el-GR" sz="3200" b="1" dirty="0" smtClean="0"/>
            <a:t>ΜΕΤΡΟ 2.3: Αθλητισμός και Νεολαία</a:t>
          </a:r>
          <a:endParaRPr lang="el-GR" sz="3200"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Κατασκευή νέων - αξιοποίηση και συντήρηση υφιστάμενων αθλητικών εγκαταστάσεων</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2821D8AC-A162-4F98-8FAE-02146A1C88AF}">
      <dgm:prSet phldrT="[Text]"/>
      <dgm:spPr/>
      <dgm:t>
        <a:bodyPr/>
        <a:lstStyle/>
        <a:p>
          <a:r>
            <a:rPr lang="el-GR" dirty="0" smtClean="0"/>
            <a:t>2. Παροχή υψηλού επιπέδου υπηρεσιών και προγραμμάτων άθλησης</a:t>
          </a:r>
          <a:endParaRPr lang="el-GR" dirty="0"/>
        </a:p>
      </dgm:t>
    </dgm:pt>
    <dgm:pt modelId="{C5DA3FC0-D1ED-471B-B21C-FE9AAFF45017}" type="parTrans" cxnId="{D3FDE517-C3F1-4AC6-B9A7-608144D5F0CB}">
      <dgm:prSet/>
      <dgm:spPr/>
      <dgm:t>
        <a:bodyPr/>
        <a:lstStyle/>
        <a:p>
          <a:endParaRPr lang="el-GR"/>
        </a:p>
      </dgm:t>
    </dgm:pt>
    <dgm:pt modelId="{DA367F44-F0A4-4191-9CE7-48D73C0FA4D4}" type="sibTrans" cxnId="{D3FDE517-C3F1-4AC6-B9A7-608144D5F0CB}">
      <dgm:prSet/>
      <dgm:spPr/>
      <dgm:t>
        <a:bodyPr/>
        <a:lstStyle/>
        <a:p>
          <a:endParaRPr lang="el-GR"/>
        </a:p>
      </dgm:t>
    </dgm:pt>
    <dgm:pt modelId="{D9C53BB1-2064-49C3-BA6B-C9B17725518F}">
      <dgm:prSet phldrT="[Text]"/>
      <dgm:spPr/>
      <dgm:t>
        <a:bodyPr/>
        <a:lstStyle/>
        <a:p>
          <a:r>
            <a:rPr lang="el-GR" dirty="0" smtClean="0"/>
            <a:t>3. Προώθηση και εφαρμογή προγραμμάτων εθελοντισμού</a:t>
          </a:r>
          <a:endParaRPr lang="el-GR" dirty="0"/>
        </a:p>
      </dgm:t>
    </dgm:pt>
    <dgm:pt modelId="{6B09DA4F-6353-4AFC-9452-F2301B574A33}" type="parTrans" cxnId="{7140F7C1-D7AC-407E-8791-8A5B3D4F4E08}">
      <dgm:prSet/>
      <dgm:spPr/>
      <dgm:t>
        <a:bodyPr/>
        <a:lstStyle/>
        <a:p>
          <a:endParaRPr lang="el-GR"/>
        </a:p>
      </dgm:t>
    </dgm:pt>
    <dgm:pt modelId="{18920CFE-73E2-4DB3-AE3A-FD7AA47D7ED6}" type="sibTrans" cxnId="{7140F7C1-D7AC-407E-8791-8A5B3D4F4E08}">
      <dgm:prSet/>
      <dgm:spPr/>
      <dgm:t>
        <a:bodyPr/>
        <a:lstStyle/>
        <a:p>
          <a:endParaRPr lang="el-GR"/>
        </a:p>
      </dgm:t>
    </dgm:pt>
    <dgm:pt modelId="{9FDDBE0A-A79C-438A-9787-4E15800C1953}">
      <dgm:prSet phldrT="[Text]"/>
      <dgm:spPr/>
      <dgm:t>
        <a:bodyPr/>
        <a:lstStyle/>
        <a:p>
          <a:r>
            <a:rPr lang="el-GR" dirty="0" smtClean="0"/>
            <a:t>4. Δημιουργία κινήτρων για την ενεργή συμμετοχή των νέων στην τοπική ανάπτυξη και θεσμική λειτουργία</a:t>
          </a:r>
          <a:endParaRPr lang="el-GR" dirty="0"/>
        </a:p>
      </dgm:t>
    </dgm:pt>
    <dgm:pt modelId="{99AEF3DC-8566-4282-A5AC-CEB634D9EA92}" type="parTrans" cxnId="{73DB47C5-AF3F-4CC6-A376-017ABFD4C125}">
      <dgm:prSet/>
      <dgm:spPr/>
      <dgm:t>
        <a:bodyPr/>
        <a:lstStyle/>
        <a:p>
          <a:endParaRPr lang="el-GR"/>
        </a:p>
      </dgm:t>
    </dgm:pt>
    <dgm:pt modelId="{86B6DB14-5387-4A3B-A7AA-3993EF0A3162}" type="sibTrans" cxnId="{73DB47C5-AF3F-4CC6-A376-017ABFD4C125}">
      <dgm:prSet/>
      <dgm:spPr/>
      <dgm:t>
        <a:bodyPr/>
        <a:lstStyle/>
        <a:p>
          <a:endParaRPr lang="el-GR"/>
        </a:p>
      </dgm:t>
    </dgm:pt>
    <dgm:pt modelId="{48FD49D5-82EF-4A4A-8B46-827B28555B94}">
      <dgm:prSet phldrT="[Text]"/>
      <dgm:spPr/>
      <dgm:t>
        <a:bodyPr/>
        <a:lstStyle/>
        <a:p>
          <a:r>
            <a:rPr lang="el-GR" dirty="0" smtClean="0"/>
            <a:t>5. Προώθηση συνεργασιών με τοπικούς, εθνικούς και διεθνείς αθλητικούς φορείς και οργανώσεις</a:t>
          </a:r>
          <a:endParaRPr lang="el-GR" dirty="0"/>
        </a:p>
      </dgm:t>
    </dgm:pt>
    <dgm:pt modelId="{C1BBC235-7667-4015-89A5-21A76AA0D9C6}" type="parTrans" cxnId="{5D0A445E-0288-4A36-B79D-ED773894B6BE}">
      <dgm:prSet/>
      <dgm:spPr/>
      <dgm:t>
        <a:bodyPr/>
        <a:lstStyle/>
        <a:p>
          <a:endParaRPr lang="el-GR"/>
        </a:p>
      </dgm:t>
    </dgm:pt>
    <dgm:pt modelId="{61337D04-A388-424A-BB20-13F8E242FE1C}" type="sibTrans" cxnId="{5D0A445E-0288-4A36-B79D-ED773894B6BE}">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5">
        <dgm:presLayoutVars>
          <dgm:bulletEnabled val="1"/>
        </dgm:presLayoutVars>
      </dgm:prSet>
      <dgm:spPr/>
      <dgm:t>
        <a:bodyPr/>
        <a:lstStyle/>
        <a:p>
          <a:endParaRPr lang="el-GR"/>
        </a:p>
      </dgm:t>
    </dgm:pt>
    <dgm:pt modelId="{B0E6764B-1E84-48DD-AF10-9AFA4A1286E9}" type="pres">
      <dgm:prSet presAssocID="{2821D8AC-A162-4F98-8FAE-02146A1C88AF}" presName="pillarX" presStyleLbl="node1" presStyleIdx="1" presStyleCnt="5">
        <dgm:presLayoutVars>
          <dgm:bulletEnabled val="1"/>
        </dgm:presLayoutVars>
      </dgm:prSet>
      <dgm:spPr/>
      <dgm:t>
        <a:bodyPr/>
        <a:lstStyle/>
        <a:p>
          <a:endParaRPr lang="el-GR"/>
        </a:p>
      </dgm:t>
    </dgm:pt>
    <dgm:pt modelId="{0E28B8AC-4441-451E-BDB6-2BDE548B451F}" type="pres">
      <dgm:prSet presAssocID="{D9C53BB1-2064-49C3-BA6B-C9B17725518F}" presName="pillarX" presStyleLbl="node1" presStyleIdx="2" presStyleCnt="5">
        <dgm:presLayoutVars>
          <dgm:bulletEnabled val="1"/>
        </dgm:presLayoutVars>
      </dgm:prSet>
      <dgm:spPr/>
      <dgm:t>
        <a:bodyPr/>
        <a:lstStyle/>
        <a:p>
          <a:endParaRPr lang="el-GR"/>
        </a:p>
      </dgm:t>
    </dgm:pt>
    <dgm:pt modelId="{49C7AFC7-4D0A-4E7F-B1E7-B1C72E98D5D8}" type="pres">
      <dgm:prSet presAssocID="{9FDDBE0A-A79C-438A-9787-4E15800C1953}" presName="pillarX" presStyleLbl="node1" presStyleIdx="3" presStyleCnt="5">
        <dgm:presLayoutVars>
          <dgm:bulletEnabled val="1"/>
        </dgm:presLayoutVars>
      </dgm:prSet>
      <dgm:spPr/>
      <dgm:t>
        <a:bodyPr/>
        <a:lstStyle/>
        <a:p>
          <a:endParaRPr lang="el-GR"/>
        </a:p>
      </dgm:t>
    </dgm:pt>
    <dgm:pt modelId="{814194DE-D924-4A77-91A5-F8D4F7200B5E}" type="pres">
      <dgm:prSet presAssocID="{48FD49D5-82EF-4A4A-8B46-827B28555B94}" presName="pillarX" presStyleLbl="node1" presStyleIdx="4" presStyleCnt="5">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5D0A445E-0288-4A36-B79D-ED773894B6BE}" srcId="{2F2AB6C2-8764-46CA-AADC-B5BA8C9D21B6}" destId="{48FD49D5-82EF-4A4A-8B46-827B28555B94}" srcOrd="4" destOrd="0" parTransId="{C1BBC235-7667-4015-89A5-21A76AA0D9C6}" sibTransId="{61337D04-A388-424A-BB20-13F8E242FE1C}"/>
    <dgm:cxn modelId="{4B56696B-E02E-4D52-A858-6259CEAE5184}" srcId="{2F2AB6C2-8764-46CA-AADC-B5BA8C9D21B6}" destId="{52B44EDF-DB17-4162-AF0E-186A1BCC8A7A}" srcOrd="0" destOrd="0" parTransId="{70BABA87-5083-4CD9-9D7D-BB9E8D68ACB1}" sibTransId="{97A33300-49D3-479F-84FB-B326400EB33D}"/>
    <dgm:cxn modelId="{B1CA9023-B18B-4911-B504-015B515720BE}" type="presOf" srcId="{A57C5769-52C4-4BD4-8529-4DCFAE06C11E}" destId="{D28F99D6-04DE-49E5-A216-34266EFFCBA8}" srcOrd="0" destOrd="0" presId="urn:microsoft.com/office/officeart/2005/8/layout/hList3"/>
    <dgm:cxn modelId="{2FC71002-2F1B-4E96-BA8A-53DC51AB22C3}" type="presOf" srcId="{48FD49D5-82EF-4A4A-8B46-827B28555B94}" destId="{814194DE-D924-4A77-91A5-F8D4F7200B5E}" srcOrd="0" destOrd="0" presId="urn:microsoft.com/office/officeart/2005/8/layout/hList3"/>
    <dgm:cxn modelId="{AB529EB5-A512-4ECB-B932-9A45D79F711B}" type="presOf" srcId="{9FDDBE0A-A79C-438A-9787-4E15800C1953}" destId="{49C7AFC7-4D0A-4E7F-B1E7-B1C72E98D5D8}" srcOrd="0" destOrd="0" presId="urn:microsoft.com/office/officeart/2005/8/layout/hList3"/>
    <dgm:cxn modelId="{7140F7C1-D7AC-407E-8791-8A5B3D4F4E08}" srcId="{2F2AB6C2-8764-46CA-AADC-B5BA8C9D21B6}" destId="{D9C53BB1-2064-49C3-BA6B-C9B17725518F}" srcOrd="2" destOrd="0" parTransId="{6B09DA4F-6353-4AFC-9452-F2301B574A33}" sibTransId="{18920CFE-73E2-4DB3-AE3A-FD7AA47D7ED6}"/>
    <dgm:cxn modelId="{AF3F7379-6F8A-4188-8368-72D88CB230A5}" type="presOf" srcId="{52B44EDF-DB17-4162-AF0E-186A1BCC8A7A}" destId="{3A92EF92-0261-472F-BFF2-CE7C5F2F0FDA}" srcOrd="0" destOrd="0" presId="urn:microsoft.com/office/officeart/2005/8/layout/hList3"/>
    <dgm:cxn modelId="{73DB47C5-AF3F-4CC6-A376-017ABFD4C125}" srcId="{2F2AB6C2-8764-46CA-AADC-B5BA8C9D21B6}" destId="{9FDDBE0A-A79C-438A-9787-4E15800C1953}" srcOrd="3" destOrd="0" parTransId="{99AEF3DC-8566-4282-A5AC-CEB634D9EA92}" sibTransId="{86B6DB14-5387-4A3B-A7AA-3993EF0A3162}"/>
    <dgm:cxn modelId="{D3FDE517-C3F1-4AC6-B9A7-608144D5F0CB}" srcId="{2F2AB6C2-8764-46CA-AADC-B5BA8C9D21B6}" destId="{2821D8AC-A162-4F98-8FAE-02146A1C88AF}" srcOrd="1" destOrd="0" parTransId="{C5DA3FC0-D1ED-471B-B21C-FE9AAFF45017}" sibTransId="{DA367F44-F0A4-4191-9CE7-48D73C0FA4D4}"/>
    <dgm:cxn modelId="{0BC3C18F-A04A-4143-9FDD-3CFA6451F539}" type="presOf" srcId="{D9C53BB1-2064-49C3-BA6B-C9B17725518F}" destId="{0E28B8AC-4441-451E-BDB6-2BDE548B451F}" srcOrd="0" destOrd="0" presId="urn:microsoft.com/office/officeart/2005/8/layout/hList3"/>
    <dgm:cxn modelId="{766B5013-CD48-4F6B-A912-F7CF5C32964D}" type="presOf" srcId="{2821D8AC-A162-4F98-8FAE-02146A1C88AF}" destId="{B0E6764B-1E84-48DD-AF10-9AFA4A1286E9}"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74C420F9-DDF1-4519-BAFE-3784D6F5A7A8}" type="presOf" srcId="{2F2AB6C2-8764-46CA-AADC-B5BA8C9D21B6}" destId="{1A3F48EB-0DCD-4626-B172-E703C10AA531}" srcOrd="0" destOrd="0" presId="urn:microsoft.com/office/officeart/2005/8/layout/hList3"/>
    <dgm:cxn modelId="{EAA8AD91-5E77-4E47-B9A4-3685CE477F20}" type="presParOf" srcId="{D28F99D6-04DE-49E5-A216-34266EFFCBA8}" destId="{1A3F48EB-0DCD-4626-B172-E703C10AA531}" srcOrd="0" destOrd="0" presId="urn:microsoft.com/office/officeart/2005/8/layout/hList3"/>
    <dgm:cxn modelId="{2631A39C-7391-4CDC-82B5-DA69FBB76C79}" type="presParOf" srcId="{D28F99D6-04DE-49E5-A216-34266EFFCBA8}" destId="{CA534A5D-2B79-440B-ADB3-D07CB001E835}" srcOrd="1" destOrd="0" presId="urn:microsoft.com/office/officeart/2005/8/layout/hList3"/>
    <dgm:cxn modelId="{5B22F7CF-33AD-4400-8BDC-083E113FFEC9}" type="presParOf" srcId="{CA534A5D-2B79-440B-ADB3-D07CB001E835}" destId="{3A92EF92-0261-472F-BFF2-CE7C5F2F0FDA}" srcOrd="0" destOrd="0" presId="urn:microsoft.com/office/officeart/2005/8/layout/hList3"/>
    <dgm:cxn modelId="{8B644879-E767-4835-819D-646A73B6FE44}" type="presParOf" srcId="{CA534A5D-2B79-440B-ADB3-D07CB001E835}" destId="{B0E6764B-1E84-48DD-AF10-9AFA4A1286E9}" srcOrd="1" destOrd="0" presId="urn:microsoft.com/office/officeart/2005/8/layout/hList3"/>
    <dgm:cxn modelId="{648E7941-84B6-4A46-9308-53E14A14A5AA}" type="presParOf" srcId="{CA534A5D-2B79-440B-ADB3-D07CB001E835}" destId="{0E28B8AC-4441-451E-BDB6-2BDE548B451F}" srcOrd="2" destOrd="0" presId="urn:microsoft.com/office/officeart/2005/8/layout/hList3"/>
    <dgm:cxn modelId="{256095B4-048F-4609-B5EF-F699CA668CD1}" type="presParOf" srcId="{CA534A5D-2B79-440B-ADB3-D07CB001E835}" destId="{49C7AFC7-4D0A-4E7F-B1E7-B1C72E98D5D8}" srcOrd="3" destOrd="0" presId="urn:microsoft.com/office/officeart/2005/8/layout/hList3"/>
    <dgm:cxn modelId="{C055CBD8-F793-46D6-9149-BFEEC2791DFA}" type="presParOf" srcId="{CA534A5D-2B79-440B-ADB3-D07CB001E835}" destId="{814194DE-D924-4A77-91A5-F8D4F7200B5E}" srcOrd="4" destOrd="0" presId="urn:microsoft.com/office/officeart/2005/8/layout/hList3"/>
    <dgm:cxn modelId="{433A996E-345B-4A0E-A5C9-0485916E0896}"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dirty="0" smtClean="0"/>
            <a:t>ΜΕΤΡΟ 2.4: Τουρισμός και Πολιτισμός</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Ανάπτυξη νέων μορφών τουρισμού</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6112425B-8F39-42B6-A77E-CAB07A215276}">
      <dgm:prSet/>
      <dgm:spPr/>
      <dgm:t>
        <a:bodyPr/>
        <a:lstStyle/>
        <a:p>
          <a:r>
            <a:rPr lang="el-GR" dirty="0" smtClean="0"/>
            <a:t>2. Διοργάνωση εκδηλώσεων τοπικής, εθνικής και διεθνούς εμβέλειας</a:t>
          </a:r>
          <a:endParaRPr lang="el-GR" dirty="0"/>
        </a:p>
      </dgm:t>
    </dgm:pt>
    <dgm:pt modelId="{ADF1E014-0138-4CD2-BA84-B11C3172A9A8}" type="parTrans" cxnId="{4E2E9772-9CF6-4A13-8149-435E13584E6C}">
      <dgm:prSet/>
      <dgm:spPr/>
      <dgm:t>
        <a:bodyPr/>
        <a:lstStyle/>
        <a:p>
          <a:endParaRPr lang="el-GR"/>
        </a:p>
      </dgm:t>
    </dgm:pt>
    <dgm:pt modelId="{B4D1F2BB-FBBC-4B14-9C0E-3EA8940DA4C9}" type="sibTrans" cxnId="{4E2E9772-9CF6-4A13-8149-435E13584E6C}">
      <dgm:prSet/>
      <dgm:spPr/>
      <dgm:t>
        <a:bodyPr/>
        <a:lstStyle/>
        <a:p>
          <a:endParaRPr lang="el-GR"/>
        </a:p>
      </dgm:t>
    </dgm:pt>
    <dgm:pt modelId="{86D303A9-8EB1-43B8-9435-2166DF068DF7}">
      <dgm:prSet/>
      <dgm:spPr/>
      <dgm:t>
        <a:bodyPr/>
        <a:lstStyle/>
        <a:p>
          <a:r>
            <a:rPr lang="el-GR" dirty="0" smtClean="0"/>
            <a:t>3. Αξιοποίηση υφιστάμενων και δημιουργία νέων υποδομών για πολιτιστική χρήση</a:t>
          </a:r>
          <a:endParaRPr lang="el-GR" dirty="0"/>
        </a:p>
      </dgm:t>
    </dgm:pt>
    <dgm:pt modelId="{82C116B5-9F7A-4201-B767-F282FF8E4C98}" type="parTrans" cxnId="{A74BB007-3B9B-486D-88C1-A1F3846B866B}">
      <dgm:prSet/>
      <dgm:spPr/>
      <dgm:t>
        <a:bodyPr/>
        <a:lstStyle/>
        <a:p>
          <a:endParaRPr lang="el-GR"/>
        </a:p>
      </dgm:t>
    </dgm:pt>
    <dgm:pt modelId="{9F829AEC-9D78-41A1-8ED5-701A7DD58417}" type="sibTrans" cxnId="{A74BB007-3B9B-486D-88C1-A1F3846B866B}">
      <dgm:prSet/>
      <dgm:spPr/>
      <dgm:t>
        <a:bodyPr/>
        <a:lstStyle/>
        <a:p>
          <a:endParaRPr lang="el-GR"/>
        </a:p>
      </dgm:t>
    </dgm:pt>
    <dgm:pt modelId="{4EF9E639-A3C7-4516-BD9F-6A6AAC2D2CC5}">
      <dgm:prSet/>
      <dgm:spPr/>
      <dgm:t>
        <a:bodyPr/>
        <a:lstStyle/>
        <a:p>
          <a:r>
            <a:rPr lang="el-GR" dirty="0" smtClean="0"/>
            <a:t>4. Ανάδειξη πολιτιστικού αποθέματος </a:t>
          </a:r>
          <a:endParaRPr lang="el-GR" dirty="0"/>
        </a:p>
      </dgm:t>
    </dgm:pt>
    <dgm:pt modelId="{5E49E98F-AA09-4A8D-A775-BA0D090A5359}" type="parTrans" cxnId="{C5B80D07-0BD7-4865-9562-B4BDC6DAD0F1}">
      <dgm:prSet/>
      <dgm:spPr/>
      <dgm:t>
        <a:bodyPr/>
        <a:lstStyle/>
        <a:p>
          <a:endParaRPr lang="el-GR"/>
        </a:p>
      </dgm:t>
    </dgm:pt>
    <dgm:pt modelId="{D8E28FA4-8398-4BE5-B2FA-7F1590AD08AC}" type="sibTrans" cxnId="{C5B80D07-0BD7-4865-9562-B4BDC6DAD0F1}">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4">
        <dgm:presLayoutVars>
          <dgm:bulletEnabled val="1"/>
        </dgm:presLayoutVars>
      </dgm:prSet>
      <dgm:spPr/>
      <dgm:t>
        <a:bodyPr/>
        <a:lstStyle/>
        <a:p>
          <a:endParaRPr lang="el-GR"/>
        </a:p>
      </dgm:t>
    </dgm:pt>
    <dgm:pt modelId="{6197C0FA-DDD5-4660-924C-F9B357008BC5}" type="pres">
      <dgm:prSet presAssocID="{6112425B-8F39-42B6-A77E-CAB07A215276}" presName="pillarX" presStyleLbl="node1" presStyleIdx="1" presStyleCnt="4">
        <dgm:presLayoutVars>
          <dgm:bulletEnabled val="1"/>
        </dgm:presLayoutVars>
      </dgm:prSet>
      <dgm:spPr/>
      <dgm:t>
        <a:bodyPr/>
        <a:lstStyle/>
        <a:p>
          <a:endParaRPr lang="el-GR"/>
        </a:p>
      </dgm:t>
    </dgm:pt>
    <dgm:pt modelId="{929DA4FC-9FCE-418A-9815-46C94C6008C9}" type="pres">
      <dgm:prSet presAssocID="{86D303A9-8EB1-43B8-9435-2166DF068DF7}" presName="pillarX" presStyleLbl="node1" presStyleIdx="2" presStyleCnt="4">
        <dgm:presLayoutVars>
          <dgm:bulletEnabled val="1"/>
        </dgm:presLayoutVars>
      </dgm:prSet>
      <dgm:spPr/>
      <dgm:t>
        <a:bodyPr/>
        <a:lstStyle/>
        <a:p>
          <a:endParaRPr lang="el-GR"/>
        </a:p>
      </dgm:t>
    </dgm:pt>
    <dgm:pt modelId="{3F2D688E-C4DE-44FD-92E5-AE5145026FA4}" type="pres">
      <dgm:prSet presAssocID="{4EF9E639-A3C7-4516-BD9F-6A6AAC2D2CC5}" presName="pillarX" presStyleLbl="node1" presStyleIdx="3" presStyleCnt="4">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74E0A246-BE2D-4E0E-935F-2B4B040AEC43}" type="presOf" srcId="{6112425B-8F39-42B6-A77E-CAB07A215276}" destId="{6197C0FA-DDD5-4660-924C-F9B357008BC5}" srcOrd="0" destOrd="0" presId="urn:microsoft.com/office/officeart/2005/8/layout/hList3"/>
    <dgm:cxn modelId="{1562BA3F-8283-4BB0-9206-1345B0398D06}" type="presOf" srcId="{86D303A9-8EB1-43B8-9435-2166DF068DF7}" destId="{929DA4FC-9FCE-418A-9815-46C94C6008C9}" srcOrd="0" destOrd="0" presId="urn:microsoft.com/office/officeart/2005/8/layout/hList3"/>
    <dgm:cxn modelId="{812D8D53-81BC-4BF7-A443-B275F37EEFAF}" type="presOf" srcId="{52B44EDF-DB17-4162-AF0E-186A1BCC8A7A}" destId="{3A92EF92-0261-472F-BFF2-CE7C5F2F0FDA}" srcOrd="0" destOrd="0" presId="urn:microsoft.com/office/officeart/2005/8/layout/hList3"/>
    <dgm:cxn modelId="{4B56696B-E02E-4D52-A858-6259CEAE5184}" srcId="{2F2AB6C2-8764-46CA-AADC-B5BA8C9D21B6}" destId="{52B44EDF-DB17-4162-AF0E-186A1BCC8A7A}" srcOrd="0" destOrd="0" parTransId="{70BABA87-5083-4CD9-9D7D-BB9E8D68ACB1}" sibTransId="{97A33300-49D3-479F-84FB-B326400EB33D}"/>
    <dgm:cxn modelId="{42F1E734-82BF-41EF-92AE-25502DCB167B}" type="presOf" srcId="{4EF9E639-A3C7-4516-BD9F-6A6AAC2D2CC5}" destId="{3F2D688E-C4DE-44FD-92E5-AE5145026FA4}" srcOrd="0" destOrd="0" presId="urn:microsoft.com/office/officeart/2005/8/layout/hList3"/>
    <dgm:cxn modelId="{4E2E9772-9CF6-4A13-8149-435E13584E6C}" srcId="{2F2AB6C2-8764-46CA-AADC-B5BA8C9D21B6}" destId="{6112425B-8F39-42B6-A77E-CAB07A215276}" srcOrd="1" destOrd="0" parTransId="{ADF1E014-0138-4CD2-BA84-B11C3172A9A8}" sibTransId="{B4D1F2BB-FBBC-4B14-9C0E-3EA8940DA4C9}"/>
    <dgm:cxn modelId="{C5B80D07-0BD7-4865-9562-B4BDC6DAD0F1}" srcId="{2F2AB6C2-8764-46CA-AADC-B5BA8C9D21B6}" destId="{4EF9E639-A3C7-4516-BD9F-6A6AAC2D2CC5}" srcOrd="3" destOrd="0" parTransId="{5E49E98F-AA09-4A8D-A775-BA0D090A5359}" sibTransId="{D8E28FA4-8398-4BE5-B2FA-7F1590AD08AC}"/>
    <dgm:cxn modelId="{8E4FFA75-3C07-4343-A12B-CE35185F0DF5}" type="presOf" srcId="{A57C5769-52C4-4BD4-8529-4DCFAE06C11E}" destId="{D28F99D6-04DE-49E5-A216-34266EFFCBA8}" srcOrd="0" destOrd="0" presId="urn:microsoft.com/office/officeart/2005/8/layout/hList3"/>
    <dgm:cxn modelId="{A74BB007-3B9B-486D-88C1-A1F3846B866B}" srcId="{2F2AB6C2-8764-46CA-AADC-B5BA8C9D21B6}" destId="{86D303A9-8EB1-43B8-9435-2166DF068DF7}" srcOrd="2" destOrd="0" parTransId="{82C116B5-9F7A-4201-B767-F282FF8E4C98}" sibTransId="{9F829AEC-9D78-41A1-8ED5-701A7DD58417}"/>
    <dgm:cxn modelId="{FA289646-13D1-45B9-8CB5-33A6C648598A}" srcId="{A57C5769-52C4-4BD4-8529-4DCFAE06C11E}" destId="{2F2AB6C2-8764-46CA-AADC-B5BA8C9D21B6}" srcOrd="0" destOrd="0" parTransId="{3E2C956F-1950-4D5E-87DA-5E377DCBB8E7}" sibTransId="{CC3C0D0B-6113-4725-B34A-9F2A5BC71732}"/>
    <dgm:cxn modelId="{57DA8B1E-688F-4DD0-B45E-92DCD4958E6F}" type="presOf" srcId="{2F2AB6C2-8764-46CA-AADC-B5BA8C9D21B6}" destId="{1A3F48EB-0DCD-4626-B172-E703C10AA531}" srcOrd="0" destOrd="0" presId="urn:microsoft.com/office/officeart/2005/8/layout/hList3"/>
    <dgm:cxn modelId="{26F79D05-0EA6-45A1-AE6B-929425E311C4}" type="presParOf" srcId="{D28F99D6-04DE-49E5-A216-34266EFFCBA8}" destId="{1A3F48EB-0DCD-4626-B172-E703C10AA531}" srcOrd="0" destOrd="0" presId="urn:microsoft.com/office/officeart/2005/8/layout/hList3"/>
    <dgm:cxn modelId="{2BFCB795-8FF8-4768-8975-818478B22535}" type="presParOf" srcId="{D28F99D6-04DE-49E5-A216-34266EFFCBA8}" destId="{CA534A5D-2B79-440B-ADB3-D07CB001E835}" srcOrd="1" destOrd="0" presId="urn:microsoft.com/office/officeart/2005/8/layout/hList3"/>
    <dgm:cxn modelId="{E12A087A-ED85-4142-8C0E-E694DE38D6BF}" type="presParOf" srcId="{CA534A5D-2B79-440B-ADB3-D07CB001E835}" destId="{3A92EF92-0261-472F-BFF2-CE7C5F2F0FDA}" srcOrd="0" destOrd="0" presId="urn:microsoft.com/office/officeart/2005/8/layout/hList3"/>
    <dgm:cxn modelId="{3BD2A1AB-9190-4796-BED2-96E395E49596}" type="presParOf" srcId="{CA534A5D-2B79-440B-ADB3-D07CB001E835}" destId="{6197C0FA-DDD5-4660-924C-F9B357008BC5}" srcOrd="1" destOrd="0" presId="urn:microsoft.com/office/officeart/2005/8/layout/hList3"/>
    <dgm:cxn modelId="{6AA78F15-BBF6-4F17-996A-DB2112F8A465}" type="presParOf" srcId="{CA534A5D-2B79-440B-ADB3-D07CB001E835}" destId="{929DA4FC-9FCE-418A-9815-46C94C6008C9}" srcOrd="2" destOrd="0" presId="urn:microsoft.com/office/officeart/2005/8/layout/hList3"/>
    <dgm:cxn modelId="{35BE83F9-2215-45B5-84EC-A27488507017}" type="presParOf" srcId="{CA534A5D-2B79-440B-ADB3-D07CB001E835}" destId="{3F2D688E-C4DE-44FD-92E5-AE5145026FA4}" srcOrd="3" destOrd="0" presId="urn:microsoft.com/office/officeart/2005/8/layout/hList3"/>
    <dgm:cxn modelId="{83712105-F059-448A-941F-426BDB02DB91}"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21C9846-40F9-4561-A55E-974D682B0799}"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E74371A1-A76E-4DBD-B705-2BB77AAFEC2D}">
      <dgm:prSet phldrT="[Text]"/>
      <dgm:spPr/>
      <dgm:t>
        <a:bodyPr/>
        <a:lstStyle/>
        <a:p>
          <a:r>
            <a:rPr lang="el-GR" b="1" dirty="0" smtClean="0"/>
            <a:t>Α.Π. 3: ΟΙΚΟΝΟΜΙΚΗ ΑΝΑΠΤΥΞΗ ΚΑΙ ΑΠΑΣΧΟΛΗΣΗ</a:t>
          </a:r>
          <a:endParaRPr lang="el-GR" dirty="0"/>
        </a:p>
      </dgm:t>
    </dgm:pt>
    <dgm:pt modelId="{BBF31239-B6E1-4360-961E-1FF19CB3602D}" type="parTrans" cxnId="{8FDD8C2A-E8E1-4FD3-B694-B91E1B07582B}">
      <dgm:prSet/>
      <dgm:spPr/>
      <dgm:t>
        <a:bodyPr/>
        <a:lstStyle/>
        <a:p>
          <a:endParaRPr lang="el-GR"/>
        </a:p>
      </dgm:t>
    </dgm:pt>
    <dgm:pt modelId="{A268C998-1301-4DC5-8E9B-866C9360F4EE}" type="sibTrans" cxnId="{8FDD8C2A-E8E1-4FD3-B694-B91E1B07582B}">
      <dgm:prSet/>
      <dgm:spPr/>
      <dgm:t>
        <a:bodyPr/>
        <a:lstStyle/>
        <a:p>
          <a:endParaRPr lang="el-GR"/>
        </a:p>
      </dgm:t>
    </dgm:pt>
    <dgm:pt modelId="{4FDB9DE3-42B5-4600-B58E-7B4AFA11C4CE}">
      <dgm:prSet phldrT="[Text]"/>
      <dgm:spPr/>
      <dgm:t>
        <a:bodyPr/>
        <a:lstStyle/>
        <a:p>
          <a:r>
            <a:rPr lang="el-GR" b="1" dirty="0" smtClean="0"/>
            <a:t>ΜΕΤΡΟ 3.1: Απασχόληση</a:t>
          </a:r>
          <a:endParaRPr lang="el-GR" dirty="0"/>
        </a:p>
      </dgm:t>
    </dgm:pt>
    <dgm:pt modelId="{30011573-F071-4420-91EF-A9B8941CC1E4}" type="parTrans" cxnId="{19FAC600-3B45-49A7-8421-41ECAB394F5C}">
      <dgm:prSet/>
      <dgm:spPr/>
      <dgm:t>
        <a:bodyPr/>
        <a:lstStyle/>
        <a:p>
          <a:endParaRPr lang="el-GR"/>
        </a:p>
      </dgm:t>
    </dgm:pt>
    <dgm:pt modelId="{32DDC6AA-E02E-4F65-A1F2-E334A49B4DCD}" type="sibTrans" cxnId="{19FAC600-3B45-49A7-8421-41ECAB394F5C}">
      <dgm:prSet/>
      <dgm:spPr/>
      <dgm:t>
        <a:bodyPr/>
        <a:lstStyle/>
        <a:p>
          <a:endParaRPr lang="el-GR"/>
        </a:p>
      </dgm:t>
    </dgm:pt>
    <dgm:pt modelId="{2EE1E935-05F2-4B6D-8739-CBAAA8D009EA}">
      <dgm:prSet phldrT="[Text]"/>
      <dgm:spPr/>
      <dgm:t>
        <a:bodyPr/>
        <a:lstStyle/>
        <a:p>
          <a:r>
            <a:rPr lang="el-GR" b="1" smtClean="0"/>
            <a:t>ΜΕΤΡΟ 3.2: Ανάπτυξη Πρωτογενή δευτερογενή και τριτογενής τομέα</a:t>
          </a:r>
          <a:endParaRPr lang="el-GR" dirty="0"/>
        </a:p>
      </dgm:t>
    </dgm:pt>
    <dgm:pt modelId="{FCFFACFD-7EE7-4221-8D9F-A58B102E6C2A}" type="parTrans" cxnId="{F35C2D9D-9023-47E5-BA8B-5C7538ED0019}">
      <dgm:prSet/>
      <dgm:spPr/>
      <dgm:t>
        <a:bodyPr/>
        <a:lstStyle/>
        <a:p>
          <a:endParaRPr lang="el-GR"/>
        </a:p>
      </dgm:t>
    </dgm:pt>
    <dgm:pt modelId="{5F6D28FA-EDE0-4CD9-8507-E1EEA0B52F23}" type="sibTrans" cxnId="{F35C2D9D-9023-47E5-BA8B-5C7538ED0019}">
      <dgm:prSet/>
      <dgm:spPr/>
      <dgm:t>
        <a:bodyPr/>
        <a:lstStyle/>
        <a:p>
          <a:endParaRPr lang="el-GR"/>
        </a:p>
      </dgm:t>
    </dgm:pt>
    <dgm:pt modelId="{17228A80-C49C-4395-8454-803B6255FEB6}">
      <dgm:prSet phldrT="[Text]"/>
      <dgm:spPr/>
      <dgm:t>
        <a:bodyPr/>
        <a:lstStyle/>
        <a:p>
          <a:r>
            <a:rPr lang="el-GR" b="1" dirty="0" smtClean="0"/>
            <a:t>ΜΕΤΡΟ 3.3: Καινοτομία και Οικονομία της Γνώσης</a:t>
          </a:r>
          <a:endParaRPr lang="el-GR" dirty="0"/>
        </a:p>
      </dgm:t>
    </dgm:pt>
    <dgm:pt modelId="{85921087-3F58-4AAB-82B3-9F1776616A3A}" type="parTrans" cxnId="{4A857E7F-0986-456B-928C-C434704B1007}">
      <dgm:prSet/>
      <dgm:spPr/>
      <dgm:t>
        <a:bodyPr/>
        <a:lstStyle/>
        <a:p>
          <a:endParaRPr lang="el-GR"/>
        </a:p>
      </dgm:t>
    </dgm:pt>
    <dgm:pt modelId="{238FE165-E093-46DD-B568-233C8FBB1FF6}" type="sibTrans" cxnId="{4A857E7F-0986-456B-928C-C434704B1007}">
      <dgm:prSet/>
      <dgm:spPr/>
      <dgm:t>
        <a:bodyPr/>
        <a:lstStyle/>
        <a:p>
          <a:endParaRPr lang="el-GR"/>
        </a:p>
      </dgm:t>
    </dgm:pt>
    <dgm:pt modelId="{814FF478-59A6-4BA5-BCC1-1C9EFD080AF3}" type="pres">
      <dgm:prSet presAssocID="{E21C9846-40F9-4561-A55E-974D682B0799}" presName="composite" presStyleCnt="0">
        <dgm:presLayoutVars>
          <dgm:chMax val="1"/>
          <dgm:dir/>
          <dgm:resizeHandles val="exact"/>
        </dgm:presLayoutVars>
      </dgm:prSet>
      <dgm:spPr/>
      <dgm:t>
        <a:bodyPr/>
        <a:lstStyle/>
        <a:p>
          <a:endParaRPr lang="el-GR"/>
        </a:p>
      </dgm:t>
    </dgm:pt>
    <dgm:pt modelId="{3398F630-1693-415A-8E86-EB459FB25AE5}" type="pres">
      <dgm:prSet presAssocID="{E74371A1-A76E-4DBD-B705-2BB77AAFEC2D}" presName="roof" presStyleLbl="dkBgShp" presStyleIdx="0" presStyleCnt="2"/>
      <dgm:spPr/>
      <dgm:t>
        <a:bodyPr/>
        <a:lstStyle/>
        <a:p>
          <a:endParaRPr lang="el-GR"/>
        </a:p>
      </dgm:t>
    </dgm:pt>
    <dgm:pt modelId="{87B369C0-64F2-49D3-9393-4E68218AC630}" type="pres">
      <dgm:prSet presAssocID="{E74371A1-A76E-4DBD-B705-2BB77AAFEC2D}" presName="pillars" presStyleCnt="0"/>
      <dgm:spPr/>
    </dgm:pt>
    <dgm:pt modelId="{1E418A6B-CF35-4032-81F1-EC10ACFE7E8C}" type="pres">
      <dgm:prSet presAssocID="{E74371A1-A76E-4DBD-B705-2BB77AAFEC2D}" presName="pillar1" presStyleLbl="node1" presStyleIdx="0" presStyleCnt="3">
        <dgm:presLayoutVars>
          <dgm:bulletEnabled val="1"/>
        </dgm:presLayoutVars>
      </dgm:prSet>
      <dgm:spPr/>
      <dgm:t>
        <a:bodyPr/>
        <a:lstStyle/>
        <a:p>
          <a:endParaRPr lang="el-GR"/>
        </a:p>
      </dgm:t>
    </dgm:pt>
    <dgm:pt modelId="{ED0D0CC6-DF02-45BA-A6D0-709DB33ED0BE}" type="pres">
      <dgm:prSet presAssocID="{2EE1E935-05F2-4B6D-8739-CBAAA8D009EA}" presName="pillarX" presStyleLbl="node1" presStyleIdx="1" presStyleCnt="3">
        <dgm:presLayoutVars>
          <dgm:bulletEnabled val="1"/>
        </dgm:presLayoutVars>
      </dgm:prSet>
      <dgm:spPr/>
      <dgm:t>
        <a:bodyPr/>
        <a:lstStyle/>
        <a:p>
          <a:endParaRPr lang="el-GR"/>
        </a:p>
      </dgm:t>
    </dgm:pt>
    <dgm:pt modelId="{E0AFB598-6ECF-45EF-9730-E97C44FA0FB3}" type="pres">
      <dgm:prSet presAssocID="{17228A80-C49C-4395-8454-803B6255FEB6}" presName="pillarX" presStyleLbl="node1" presStyleIdx="2" presStyleCnt="3">
        <dgm:presLayoutVars>
          <dgm:bulletEnabled val="1"/>
        </dgm:presLayoutVars>
      </dgm:prSet>
      <dgm:spPr/>
      <dgm:t>
        <a:bodyPr/>
        <a:lstStyle/>
        <a:p>
          <a:endParaRPr lang="el-GR"/>
        </a:p>
      </dgm:t>
    </dgm:pt>
    <dgm:pt modelId="{056DA0D8-6C4A-4020-940A-5DE8ADDE6E8F}" type="pres">
      <dgm:prSet presAssocID="{E74371A1-A76E-4DBD-B705-2BB77AAFEC2D}" presName="base" presStyleLbl="dkBgShp" presStyleIdx="1" presStyleCnt="2"/>
      <dgm:spPr/>
    </dgm:pt>
  </dgm:ptLst>
  <dgm:cxnLst>
    <dgm:cxn modelId="{19FAC600-3B45-49A7-8421-41ECAB394F5C}" srcId="{E74371A1-A76E-4DBD-B705-2BB77AAFEC2D}" destId="{4FDB9DE3-42B5-4600-B58E-7B4AFA11C4CE}" srcOrd="0" destOrd="0" parTransId="{30011573-F071-4420-91EF-A9B8941CC1E4}" sibTransId="{32DDC6AA-E02E-4F65-A1F2-E334A49B4DCD}"/>
    <dgm:cxn modelId="{6062ED05-E8E0-4419-81EA-335C6E0765C5}" type="presOf" srcId="{E74371A1-A76E-4DBD-B705-2BB77AAFEC2D}" destId="{3398F630-1693-415A-8E86-EB459FB25AE5}" srcOrd="0" destOrd="0" presId="urn:microsoft.com/office/officeart/2005/8/layout/hList3"/>
    <dgm:cxn modelId="{DC302ADE-7DE3-4198-B41E-8F0FB1C65E9F}" type="presOf" srcId="{E21C9846-40F9-4561-A55E-974D682B0799}" destId="{814FF478-59A6-4BA5-BCC1-1C9EFD080AF3}" srcOrd="0" destOrd="0" presId="urn:microsoft.com/office/officeart/2005/8/layout/hList3"/>
    <dgm:cxn modelId="{6268D25F-34A3-41AA-A44D-7C91BEC5991B}" type="presOf" srcId="{2EE1E935-05F2-4B6D-8739-CBAAA8D009EA}" destId="{ED0D0CC6-DF02-45BA-A6D0-709DB33ED0BE}" srcOrd="0" destOrd="0" presId="urn:microsoft.com/office/officeart/2005/8/layout/hList3"/>
    <dgm:cxn modelId="{DFE1EA2E-3E0F-40B9-8350-36CB0E04B77D}" type="presOf" srcId="{4FDB9DE3-42B5-4600-B58E-7B4AFA11C4CE}" destId="{1E418A6B-CF35-4032-81F1-EC10ACFE7E8C}" srcOrd="0" destOrd="0" presId="urn:microsoft.com/office/officeart/2005/8/layout/hList3"/>
    <dgm:cxn modelId="{8FDD8C2A-E8E1-4FD3-B694-B91E1B07582B}" srcId="{E21C9846-40F9-4561-A55E-974D682B0799}" destId="{E74371A1-A76E-4DBD-B705-2BB77AAFEC2D}" srcOrd="0" destOrd="0" parTransId="{BBF31239-B6E1-4360-961E-1FF19CB3602D}" sibTransId="{A268C998-1301-4DC5-8E9B-866C9360F4EE}"/>
    <dgm:cxn modelId="{52175AAE-8840-451B-AF28-827AF294CEF1}" type="presOf" srcId="{17228A80-C49C-4395-8454-803B6255FEB6}" destId="{E0AFB598-6ECF-45EF-9730-E97C44FA0FB3}" srcOrd="0" destOrd="0" presId="urn:microsoft.com/office/officeart/2005/8/layout/hList3"/>
    <dgm:cxn modelId="{4A857E7F-0986-456B-928C-C434704B1007}" srcId="{E74371A1-A76E-4DBD-B705-2BB77AAFEC2D}" destId="{17228A80-C49C-4395-8454-803B6255FEB6}" srcOrd="2" destOrd="0" parTransId="{85921087-3F58-4AAB-82B3-9F1776616A3A}" sibTransId="{238FE165-E093-46DD-B568-233C8FBB1FF6}"/>
    <dgm:cxn modelId="{F35C2D9D-9023-47E5-BA8B-5C7538ED0019}" srcId="{E74371A1-A76E-4DBD-B705-2BB77AAFEC2D}" destId="{2EE1E935-05F2-4B6D-8739-CBAAA8D009EA}" srcOrd="1" destOrd="0" parTransId="{FCFFACFD-7EE7-4221-8D9F-A58B102E6C2A}" sibTransId="{5F6D28FA-EDE0-4CD9-8507-E1EEA0B52F23}"/>
    <dgm:cxn modelId="{F6EDBE0F-C584-4CDE-A04F-DC1100C79E69}" type="presParOf" srcId="{814FF478-59A6-4BA5-BCC1-1C9EFD080AF3}" destId="{3398F630-1693-415A-8E86-EB459FB25AE5}" srcOrd="0" destOrd="0" presId="urn:microsoft.com/office/officeart/2005/8/layout/hList3"/>
    <dgm:cxn modelId="{0C799065-DBB6-488D-8632-F203E7FD36E6}" type="presParOf" srcId="{814FF478-59A6-4BA5-BCC1-1C9EFD080AF3}" destId="{87B369C0-64F2-49D3-9393-4E68218AC630}" srcOrd="1" destOrd="0" presId="urn:microsoft.com/office/officeart/2005/8/layout/hList3"/>
    <dgm:cxn modelId="{197F08D8-E6A0-4A27-936D-212BC400BA90}" type="presParOf" srcId="{87B369C0-64F2-49D3-9393-4E68218AC630}" destId="{1E418A6B-CF35-4032-81F1-EC10ACFE7E8C}" srcOrd="0" destOrd="0" presId="urn:microsoft.com/office/officeart/2005/8/layout/hList3"/>
    <dgm:cxn modelId="{3FAC747F-EB9B-4985-9443-5507BD66AB8A}" type="presParOf" srcId="{87B369C0-64F2-49D3-9393-4E68218AC630}" destId="{ED0D0CC6-DF02-45BA-A6D0-709DB33ED0BE}" srcOrd="1" destOrd="0" presId="urn:microsoft.com/office/officeart/2005/8/layout/hList3"/>
    <dgm:cxn modelId="{845CC101-F488-4198-9F46-9001F7E25ECE}" type="presParOf" srcId="{87B369C0-64F2-49D3-9393-4E68218AC630}" destId="{E0AFB598-6ECF-45EF-9730-E97C44FA0FB3}" srcOrd="2" destOrd="0" presId="urn:microsoft.com/office/officeart/2005/8/layout/hList3"/>
    <dgm:cxn modelId="{A20C4898-7A0E-4163-8CF9-BBBE5FECA92C}" type="presParOf" srcId="{814FF478-59A6-4BA5-BCC1-1C9EFD080AF3}" destId="{056DA0D8-6C4A-4020-940A-5DE8ADDE6E8F}"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smtClean="0"/>
            <a:t>ΜΕΤΡΟ 3.1: Απασχόληση </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custT="1"/>
      <dgm:spPr/>
      <dgm:t>
        <a:bodyPr/>
        <a:lstStyle/>
        <a:p>
          <a:pPr algn="just"/>
          <a:r>
            <a:rPr lang="el-GR" sz="3600" dirty="0" smtClean="0"/>
            <a:t>1.  Δημιουργία κατάλληλων συνθηκών κατάρτισης και ευκαιριών απασχόλησης</a:t>
          </a:r>
          <a:endParaRPr lang="el-GR" sz="3600"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1">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4B56696B-E02E-4D52-A858-6259CEAE5184}" srcId="{2F2AB6C2-8764-46CA-AADC-B5BA8C9D21B6}" destId="{52B44EDF-DB17-4162-AF0E-186A1BCC8A7A}" srcOrd="0" destOrd="0" parTransId="{70BABA87-5083-4CD9-9D7D-BB9E8D68ACB1}" sibTransId="{97A33300-49D3-479F-84FB-B326400EB33D}"/>
    <dgm:cxn modelId="{40371E42-346E-4A77-8B94-F24D78A74B5F}" type="presOf" srcId="{52B44EDF-DB17-4162-AF0E-186A1BCC8A7A}" destId="{3A92EF92-0261-472F-BFF2-CE7C5F2F0FDA}"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1F916147-547B-4B22-98AE-247928A49863}" type="presOf" srcId="{2F2AB6C2-8764-46CA-AADC-B5BA8C9D21B6}" destId="{1A3F48EB-0DCD-4626-B172-E703C10AA531}" srcOrd="0" destOrd="0" presId="urn:microsoft.com/office/officeart/2005/8/layout/hList3"/>
    <dgm:cxn modelId="{CDDED805-3BB6-41E0-9843-6C174442CDAE}" type="presOf" srcId="{A57C5769-52C4-4BD4-8529-4DCFAE06C11E}" destId="{D28F99D6-04DE-49E5-A216-34266EFFCBA8}" srcOrd="0" destOrd="0" presId="urn:microsoft.com/office/officeart/2005/8/layout/hList3"/>
    <dgm:cxn modelId="{12AEA77F-CE96-45B6-8998-52C21AF042D4}" type="presParOf" srcId="{D28F99D6-04DE-49E5-A216-34266EFFCBA8}" destId="{1A3F48EB-0DCD-4626-B172-E703C10AA531}" srcOrd="0" destOrd="0" presId="urn:microsoft.com/office/officeart/2005/8/layout/hList3"/>
    <dgm:cxn modelId="{04559D15-69F5-456B-B31B-4E4672CD2C3C}" type="presParOf" srcId="{D28F99D6-04DE-49E5-A216-34266EFFCBA8}" destId="{CA534A5D-2B79-440B-ADB3-D07CB001E835}" srcOrd="1" destOrd="0" presId="urn:microsoft.com/office/officeart/2005/8/layout/hList3"/>
    <dgm:cxn modelId="{ECD73A2E-1E8A-4D78-8BF9-820DA0408138}" type="presParOf" srcId="{CA534A5D-2B79-440B-ADB3-D07CB001E835}" destId="{3A92EF92-0261-472F-BFF2-CE7C5F2F0FDA}" srcOrd="0" destOrd="0" presId="urn:microsoft.com/office/officeart/2005/8/layout/hList3"/>
    <dgm:cxn modelId="{55EB5A56-2021-4D29-ADB8-243242E91BE4}"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dirty="0" smtClean="0"/>
            <a:t>ΜΕΤΡΟ 3.2: Ανάπτυξη Πρωτογενή δευτερογενή και τριτογενής τομέα</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Ανάπτυξη πλαισίου συνεργασίας με τις τοπικές επιχειρήσεις, οικονομικούς και λοιπούς φορείς</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ADB3FB24-EE5C-4698-8AF1-E4B8AB9761A0}">
      <dgm:prSet/>
      <dgm:spPr/>
      <dgm:t>
        <a:bodyPr/>
        <a:lstStyle/>
        <a:p>
          <a:r>
            <a:rPr lang="el-GR" dirty="0" smtClean="0"/>
            <a:t>2. Προώθηση δράσεων κοινωνικής οικονομίας</a:t>
          </a:r>
          <a:endParaRPr lang="el-GR" dirty="0"/>
        </a:p>
      </dgm:t>
    </dgm:pt>
    <dgm:pt modelId="{766C2565-BF6B-41DD-99BA-E0A2733A600B}" type="parTrans" cxnId="{02DEECE6-572F-4EDB-9623-76C77767B79D}">
      <dgm:prSet/>
      <dgm:spPr/>
      <dgm:t>
        <a:bodyPr/>
        <a:lstStyle/>
        <a:p>
          <a:endParaRPr lang="el-GR"/>
        </a:p>
      </dgm:t>
    </dgm:pt>
    <dgm:pt modelId="{13E8C903-3548-4C60-B21F-5360FABDB514}" type="sibTrans" cxnId="{02DEECE6-572F-4EDB-9623-76C77767B79D}">
      <dgm:prSet/>
      <dgm:spPr/>
      <dgm:t>
        <a:bodyPr/>
        <a:lstStyle/>
        <a:p>
          <a:endParaRPr lang="el-GR"/>
        </a:p>
      </dgm:t>
    </dgm:pt>
    <dgm:pt modelId="{06F71408-5404-4F0B-A65E-958541F2B39C}">
      <dgm:prSet/>
      <dgm:spPr/>
      <dgm:t>
        <a:bodyPr/>
        <a:lstStyle/>
        <a:p>
          <a:r>
            <a:rPr lang="el-GR" dirty="0" smtClean="0"/>
            <a:t>3. Δημιουργία και επέκταση δημοτικών επιχειρηματικών υποδομών</a:t>
          </a:r>
          <a:endParaRPr lang="el-GR" dirty="0"/>
        </a:p>
      </dgm:t>
    </dgm:pt>
    <dgm:pt modelId="{D0621471-5C48-4448-A693-315A3B6C77A9}" type="parTrans" cxnId="{F37C57F9-C933-4F90-A0FF-FE900153F280}">
      <dgm:prSet/>
      <dgm:spPr/>
      <dgm:t>
        <a:bodyPr/>
        <a:lstStyle/>
        <a:p>
          <a:endParaRPr lang="el-GR"/>
        </a:p>
      </dgm:t>
    </dgm:pt>
    <dgm:pt modelId="{604E02C6-9885-424C-82C9-151AC1871012}" type="sibTrans" cxnId="{F37C57F9-C933-4F90-A0FF-FE900153F280}">
      <dgm:prSet/>
      <dgm:spPr/>
      <dgm:t>
        <a:bodyPr/>
        <a:lstStyle/>
        <a:p>
          <a:endParaRPr lang="el-GR"/>
        </a:p>
      </dgm:t>
    </dgm:pt>
    <dgm:pt modelId="{67C89BC5-DE73-4BB2-B47C-D5BAEC7500C0}">
      <dgm:prSet/>
      <dgm:spPr/>
      <dgm:t>
        <a:bodyPr/>
        <a:lstStyle/>
        <a:p>
          <a:r>
            <a:rPr lang="el-GR" dirty="0" smtClean="0"/>
            <a:t>4. Ενίσχυση και εκσυγχρονισμός του Πρωτογενή Τομέα</a:t>
          </a:r>
          <a:endParaRPr lang="el-GR" dirty="0"/>
        </a:p>
      </dgm:t>
    </dgm:pt>
    <dgm:pt modelId="{025EC94F-2ABF-406B-A27D-0409BBE65837}" type="parTrans" cxnId="{E4669A34-6ADA-47DE-8376-9B83E1FBC910}">
      <dgm:prSet/>
      <dgm:spPr/>
      <dgm:t>
        <a:bodyPr/>
        <a:lstStyle/>
        <a:p>
          <a:endParaRPr lang="el-GR"/>
        </a:p>
      </dgm:t>
    </dgm:pt>
    <dgm:pt modelId="{D2BA564B-025A-4BE7-9D22-181157BC3DAD}" type="sibTrans" cxnId="{E4669A34-6ADA-47DE-8376-9B83E1FBC910}">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4">
        <dgm:presLayoutVars>
          <dgm:bulletEnabled val="1"/>
        </dgm:presLayoutVars>
      </dgm:prSet>
      <dgm:spPr/>
      <dgm:t>
        <a:bodyPr/>
        <a:lstStyle/>
        <a:p>
          <a:endParaRPr lang="el-GR"/>
        </a:p>
      </dgm:t>
    </dgm:pt>
    <dgm:pt modelId="{3AA6BFC5-A742-45C2-9FEF-2DD8808214FD}" type="pres">
      <dgm:prSet presAssocID="{ADB3FB24-EE5C-4698-8AF1-E4B8AB9761A0}" presName="pillarX" presStyleLbl="node1" presStyleIdx="1" presStyleCnt="4">
        <dgm:presLayoutVars>
          <dgm:bulletEnabled val="1"/>
        </dgm:presLayoutVars>
      </dgm:prSet>
      <dgm:spPr/>
      <dgm:t>
        <a:bodyPr/>
        <a:lstStyle/>
        <a:p>
          <a:endParaRPr lang="el-GR"/>
        </a:p>
      </dgm:t>
    </dgm:pt>
    <dgm:pt modelId="{70A60A80-3B8A-4FF2-95F6-E55A48762CFD}" type="pres">
      <dgm:prSet presAssocID="{06F71408-5404-4F0B-A65E-958541F2B39C}" presName="pillarX" presStyleLbl="node1" presStyleIdx="2" presStyleCnt="4">
        <dgm:presLayoutVars>
          <dgm:bulletEnabled val="1"/>
        </dgm:presLayoutVars>
      </dgm:prSet>
      <dgm:spPr/>
      <dgm:t>
        <a:bodyPr/>
        <a:lstStyle/>
        <a:p>
          <a:endParaRPr lang="el-GR"/>
        </a:p>
      </dgm:t>
    </dgm:pt>
    <dgm:pt modelId="{30C9B88D-8B90-485F-A93C-7F4EEF0DA836}" type="pres">
      <dgm:prSet presAssocID="{67C89BC5-DE73-4BB2-B47C-D5BAEC7500C0}" presName="pillarX" presStyleLbl="node1" presStyleIdx="3" presStyleCnt="4">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02DEECE6-572F-4EDB-9623-76C77767B79D}" srcId="{2F2AB6C2-8764-46CA-AADC-B5BA8C9D21B6}" destId="{ADB3FB24-EE5C-4698-8AF1-E4B8AB9761A0}" srcOrd="1" destOrd="0" parTransId="{766C2565-BF6B-41DD-99BA-E0A2733A600B}" sibTransId="{13E8C903-3548-4C60-B21F-5360FABDB514}"/>
    <dgm:cxn modelId="{4B56696B-E02E-4D52-A858-6259CEAE5184}" srcId="{2F2AB6C2-8764-46CA-AADC-B5BA8C9D21B6}" destId="{52B44EDF-DB17-4162-AF0E-186A1BCC8A7A}" srcOrd="0" destOrd="0" parTransId="{70BABA87-5083-4CD9-9D7D-BB9E8D68ACB1}" sibTransId="{97A33300-49D3-479F-84FB-B326400EB33D}"/>
    <dgm:cxn modelId="{3BF7D1BC-9AF6-4130-B408-5EC4B6FF2B6F}" type="presOf" srcId="{67C89BC5-DE73-4BB2-B47C-D5BAEC7500C0}" destId="{30C9B88D-8B90-485F-A93C-7F4EEF0DA836}" srcOrd="0" destOrd="0" presId="urn:microsoft.com/office/officeart/2005/8/layout/hList3"/>
    <dgm:cxn modelId="{13444E7A-A6C2-42CB-BCCC-7CA0C8F25652}" type="presOf" srcId="{52B44EDF-DB17-4162-AF0E-186A1BCC8A7A}" destId="{3A92EF92-0261-472F-BFF2-CE7C5F2F0FDA}" srcOrd="0" destOrd="0" presId="urn:microsoft.com/office/officeart/2005/8/layout/hList3"/>
    <dgm:cxn modelId="{2F2B274D-8825-4B7B-B008-113B4F1C9AAB}" type="presOf" srcId="{A57C5769-52C4-4BD4-8529-4DCFAE06C11E}" destId="{D28F99D6-04DE-49E5-A216-34266EFFCBA8}" srcOrd="0" destOrd="0" presId="urn:microsoft.com/office/officeart/2005/8/layout/hList3"/>
    <dgm:cxn modelId="{28E10066-14AA-453F-8774-CA5FDFB5ABD5}" type="presOf" srcId="{ADB3FB24-EE5C-4698-8AF1-E4B8AB9761A0}" destId="{3AA6BFC5-A742-45C2-9FEF-2DD8808214FD}" srcOrd="0" destOrd="0" presId="urn:microsoft.com/office/officeart/2005/8/layout/hList3"/>
    <dgm:cxn modelId="{E5947C3E-747B-4BBF-B6BD-72F44096F8A1}" type="presOf" srcId="{06F71408-5404-4F0B-A65E-958541F2B39C}" destId="{70A60A80-3B8A-4FF2-95F6-E55A48762CFD}"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E4669A34-6ADA-47DE-8376-9B83E1FBC910}" srcId="{2F2AB6C2-8764-46CA-AADC-B5BA8C9D21B6}" destId="{67C89BC5-DE73-4BB2-B47C-D5BAEC7500C0}" srcOrd="3" destOrd="0" parTransId="{025EC94F-2ABF-406B-A27D-0409BBE65837}" sibTransId="{D2BA564B-025A-4BE7-9D22-181157BC3DAD}"/>
    <dgm:cxn modelId="{FB03F3AA-DD6E-4F6F-B38D-89E76F392A3A}" type="presOf" srcId="{2F2AB6C2-8764-46CA-AADC-B5BA8C9D21B6}" destId="{1A3F48EB-0DCD-4626-B172-E703C10AA531}" srcOrd="0" destOrd="0" presId="urn:microsoft.com/office/officeart/2005/8/layout/hList3"/>
    <dgm:cxn modelId="{F37C57F9-C933-4F90-A0FF-FE900153F280}" srcId="{2F2AB6C2-8764-46CA-AADC-B5BA8C9D21B6}" destId="{06F71408-5404-4F0B-A65E-958541F2B39C}" srcOrd="2" destOrd="0" parTransId="{D0621471-5C48-4448-A693-315A3B6C77A9}" sibTransId="{604E02C6-9885-424C-82C9-151AC1871012}"/>
    <dgm:cxn modelId="{8B7FE6CC-30C6-45F0-86D0-0F3C341AA888}" type="presParOf" srcId="{D28F99D6-04DE-49E5-A216-34266EFFCBA8}" destId="{1A3F48EB-0DCD-4626-B172-E703C10AA531}" srcOrd="0" destOrd="0" presId="urn:microsoft.com/office/officeart/2005/8/layout/hList3"/>
    <dgm:cxn modelId="{055F71C9-3B83-4FE8-A8A4-8A71E1F0CDF1}" type="presParOf" srcId="{D28F99D6-04DE-49E5-A216-34266EFFCBA8}" destId="{CA534A5D-2B79-440B-ADB3-D07CB001E835}" srcOrd="1" destOrd="0" presId="urn:microsoft.com/office/officeart/2005/8/layout/hList3"/>
    <dgm:cxn modelId="{DCB0EEB0-AFF4-41EB-8CC6-159C5E9C7CAC}" type="presParOf" srcId="{CA534A5D-2B79-440B-ADB3-D07CB001E835}" destId="{3A92EF92-0261-472F-BFF2-CE7C5F2F0FDA}" srcOrd="0" destOrd="0" presId="urn:microsoft.com/office/officeart/2005/8/layout/hList3"/>
    <dgm:cxn modelId="{FCCC90EA-1C29-4851-AF3C-F5A4C6C8C376}" type="presParOf" srcId="{CA534A5D-2B79-440B-ADB3-D07CB001E835}" destId="{3AA6BFC5-A742-45C2-9FEF-2DD8808214FD}" srcOrd="1" destOrd="0" presId="urn:microsoft.com/office/officeart/2005/8/layout/hList3"/>
    <dgm:cxn modelId="{7F648636-1613-43A0-A070-16B9F61523BE}" type="presParOf" srcId="{CA534A5D-2B79-440B-ADB3-D07CB001E835}" destId="{70A60A80-3B8A-4FF2-95F6-E55A48762CFD}" srcOrd="2" destOrd="0" presId="urn:microsoft.com/office/officeart/2005/8/layout/hList3"/>
    <dgm:cxn modelId="{C5DF5F8F-3B2D-4F43-A743-F03A6050061A}" type="presParOf" srcId="{CA534A5D-2B79-440B-ADB3-D07CB001E835}" destId="{30C9B88D-8B90-485F-A93C-7F4EEF0DA836}" srcOrd="3" destOrd="0" presId="urn:microsoft.com/office/officeart/2005/8/layout/hList3"/>
    <dgm:cxn modelId="{DD6EA1E7-AA9E-4697-A6C2-4A17D496C5BE}"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dirty="0" smtClean="0"/>
            <a:t>ΜΕΤΡΟ 3.3: Καινοτομία και Οικονομία της Γνώσης</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pPr algn="just"/>
          <a:r>
            <a:rPr lang="el-GR" dirty="0" smtClean="0"/>
            <a:t>1. Αξιοποίηση του ακαδημαϊκού και ερευνητικού δυναμικού της ευρύτερης περιοχής του Δήμου για την ανάπτυξη και χρήση καινοτομιών σε όλο το φάσμα των λειτουργιών του Δήμου, των φορέων και των πολιτών</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1">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4B56696B-E02E-4D52-A858-6259CEAE5184}" srcId="{2F2AB6C2-8764-46CA-AADC-B5BA8C9D21B6}" destId="{52B44EDF-DB17-4162-AF0E-186A1BCC8A7A}" srcOrd="0" destOrd="0" parTransId="{70BABA87-5083-4CD9-9D7D-BB9E8D68ACB1}" sibTransId="{97A33300-49D3-479F-84FB-B326400EB33D}"/>
    <dgm:cxn modelId="{EE63372A-C071-47FF-A8F0-30E2465D1B3C}" type="presOf" srcId="{2F2AB6C2-8764-46CA-AADC-B5BA8C9D21B6}" destId="{1A3F48EB-0DCD-4626-B172-E703C10AA531}" srcOrd="0" destOrd="0" presId="urn:microsoft.com/office/officeart/2005/8/layout/hList3"/>
    <dgm:cxn modelId="{0E69EDBF-F7BF-4000-AD3B-FDE5CEF77FC6}" type="presOf" srcId="{52B44EDF-DB17-4162-AF0E-186A1BCC8A7A}" destId="{3A92EF92-0261-472F-BFF2-CE7C5F2F0FDA}"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3C9B05E7-4D38-46E1-9700-568F9E78F3B0}" type="presOf" srcId="{A57C5769-52C4-4BD4-8529-4DCFAE06C11E}" destId="{D28F99D6-04DE-49E5-A216-34266EFFCBA8}" srcOrd="0" destOrd="0" presId="urn:microsoft.com/office/officeart/2005/8/layout/hList3"/>
    <dgm:cxn modelId="{277F17BD-9E06-426D-B84A-4B22EE8DCE57}" type="presParOf" srcId="{D28F99D6-04DE-49E5-A216-34266EFFCBA8}" destId="{1A3F48EB-0DCD-4626-B172-E703C10AA531}" srcOrd="0" destOrd="0" presId="urn:microsoft.com/office/officeart/2005/8/layout/hList3"/>
    <dgm:cxn modelId="{CFF2D36C-4685-47F3-86FC-7BCBF411E584}" type="presParOf" srcId="{D28F99D6-04DE-49E5-A216-34266EFFCBA8}" destId="{CA534A5D-2B79-440B-ADB3-D07CB001E835}" srcOrd="1" destOrd="0" presId="urn:microsoft.com/office/officeart/2005/8/layout/hList3"/>
    <dgm:cxn modelId="{5A0A8E42-696D-4170-9578-A72408F1CB81}" type="presParOf" srcId="{CA534A5D-2B79-440B-ADB3-D07CB001E835}" destId="{3A92EF92-0261-472F-BFF2-CE7C5F2F0FDA}" srcOrd="0" destOrd="0" presId="urn:microsoft.com/office/officeart/2005/8/layout/hList3"/>
    <dgm:cxn modelId="{E2B24A45-E726-4F30-A4B0-2DAA1B07E5F8}"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E21C9846-40F9-4561-A55E-974D682B0799}"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E74371A1-A76E-4DBD-B705-2BB77AAFEC2D}">
      <dgm:prSet phldrT="[Text]"/>
      <dgm:spPr/>
      <dgm:t>
        <a:bodyPr/>
        <a:lstStyle/>
        <a:p>
          <a:r>
            <a:rPr lang="el-GR" b="1" smtClean="0"/>
            <a:t>Α.Π. 4: ΒΕΛΤΙΩΣΗ ΤΗΣ ΔΙΟΙΚΗΤΙΚΗΣ ΙΚΑΝΟΤΗΤΑΣ ΤΟΥ ΔΗΜΟΥ</a:t>
          </a:r>
          <a:endParaRPr lang="el-GR" dirty="0"/>
        </a:p>
      </dgm:t>
    </dgm:pt>
    <dgm:pt modelId="{BBF31239-B6E1-4360-961E-1FF19CB3602D}" type="parTrans" cxnId="{8FDD8C2A-E8E1-4FD3-B694-B91E1B07582B}">
      <dgm:prSet/>
      <dgm:spPr/>
      <dgm:t>
        <a:bodyPr/>
        <a:lstStyle/>
        <a:p>
          <a:endParaRPr lang="el-GR"/>
        </a:p>
      </dgm:t>
    </dgm:pt>
    <dgm:pt modelId="{A268C998-1301-4DC5-8E9B-866C9360F4EE}" type="sibTrans" cxnId="{8FDD8C2A-E8E1-4FD3-B694-B91E1B07582B}">
      <dgm:prSet/>
      <dgm:spPr/>
      <dgm:t>
        <a:bodyPr/>
        <a:lstStyle/>
        <a:p>
          <a:endParaRPr lang="el-GR"/>
        </a:p>
      </dgm:t>
    </dgm:pt>
    <dgm:pt modelId="{4FDB9DE3-42B5-4600-B58E-7B4AFA11C4CE}">
      <dgm:prSet phldrT="[Text]" custT="1"/>
      <dgm:spPr/>
      <dgm:t>
        <a:bodyPr/>
        <a:lstStyle/>
        <a:p>
          <a:r>
            <a:rPr lang="el-GR" sz="1400" b="1" dirty="0" smtClean="0"/>
            <a:t>ΜΕΤΡΟ 4.1:  Διαδικασίες διοίκησης, οργάνωσης και λειτουργίας των Υπηρεσιών</a:t>
          </a:r>
          <a:endParaRPr lang="el-GR" sz="1400" dirty="0"/>
        </a:p>
      </dgm:t>
    </dgm:pt>
    <dgm:pt modelId="{30011573-F071-4420-91EF-A9B8941CC1E4}" type="parTrans" cxnId="{19FAC600-3B45-49A7-8421-41ECAB394F5C}">
      <dgm:prSet/>
      <dgm:spPr/>
      <dgm:t>
        <a:bodyPr/>
        <a:lstStyle/>
        <a:p>
          <a:endParaRPr lang="el-GR"/>
        </a:p>
      </dgm:t>
    </dgm:pt>
    <dgm:pt modelId="{32DDC6AA-E02E-4F65-A1F2-E334A49B4DCD}" type="sibTrans" cxnId="{19FAC600-3B45-49A7-8421-41ECAB394F5C}">
      <dgm:prSet/>
      <dgm:spPr/>
      <dgm:t>
        <a:bodyPr/>
        <a:lstStyle/>
        <a:p>
          <a:endParaRPr lang="el-GR"/>
        </a:p>
      </dgm:t>
    </dgm:pt>
    <dgm:pt modelId="{2EE1E935-05F2-4B6D-8739-CBAAA8D009EA}">
      <dgm:prSet phldrT="[Text]" custT="1"/>
      <dgm:spPr/>
      <dgm:t>
        <a:bodyPr/>
        <a:lstStyle/>
        <a:p>
          <a:r>
            <a:rPr lang="el-GR" sz="1400" b="1" smtClean="0"/>
            <a:t>ΜΕΤΡΟ 4.2: Ανάπτυξη Ανθρώπινου δυναμικού και βελτίωση υλικοτεχνικής υποδομής</a:t>
          </a:r>
          <a:endParaRPr lang="el-GR" sz="1400" dirty="0"/>
        </a:p>
      </dgm:t>
    </dgm:pt>
    <dgm:pt modelId="{FCFFACFD-7EE7-4221-8D9F-A58B102E6C2A}" type="parTrans" cxnId="{F35C2D9D-9023-47E5-BA8B-5C7538ED0019}">
      <dgm:prSet/>
      <dgm:spPr/>
      <dgm:t>
        <a:bodyPr/>
        <a:lstStyle/>
        <a:p>
          <a:endParaRPr lang="el-GR"/>
        </a:p>
      </dgm:t>
    </dgm:pt>
    <dgm:pt modelId="{5F6D28FA-EDE0-4CD9-8507-E1EEA0B52F23}" type="sibTrans" cxnId="{F35C2D9D-9023-47E5-BA8B-5C7538ED0019}">
      <dgm:prSet/>
      <dgm:spPr/>
      <dgm:t>
        <a:bodyPr/>
        <a:lstStyle/>
        <a:p>
          <a:endParaRPr lang="el-GR"/>
        </a:p>
      </dgm:t>
    </dgm:pt>
    <dgm:pt modelId="{17228A80-C49C-4395-8454-803B6255FEB6}">
      <dgm:prSet phldrT="[Text]" custT="1"/>
      <dgm:spPr/>
      <dgm:t>
        <a:bodyPr/>
        <a:lstStyle/>
        <a:p>
          <a:r>
            <a:rPr lang="el-GR" sz="1400" b="1" smtClean="0"/>
            <a:t>ΜΕΤΡΟ 4.3: Βελτίωση Οικονομικών και Αξιοποίηση Δημοτικής Περιουσίας</a:t>
          </a:r>
          <a:endParaRPr lang="el-GR" sz="1400" dirty="0"/>
        </a:p>
      </dgm:t>
    </dgm:pt>
    <dgm:pt modelId="{85921087-3F58-4AAB-82B3-9F1776616A3A}" type="parTrans" cxnId="{4A857E7F-0986-456B-928C-C434704B1007}">
      <dgm:prSet/>
      <dgm:spPr/>
      <dgm:t>
        <a:bodyPr/>
        <a:lstStyle/>
        <a:p>
          <a:endParaRPr lang="el-GR"/>
        </a:p>
      </dgm:t>
    </dgm:pt>
    <dgm:pt modelId="{238FE165-E093-46DD-B568-233C8FBB1FF6}" type="sibTrans" cxnId="{4A857E7F-0986-456B-928C-C434704B1007}">
      <dgm:prSet/>
      <dgm:spPr/>
      <dgm:t>
        <a:bodyPr/>
        <a:lstStyle/>
        <a:p>
          <a:endParaRPr lang="el-GR"/>
        </a:p>
      </dgm:t>
    </dgm:pt>
    <dgm:pt modelId="{0D42BE63-230C-4970-84A3-B4859803FB9E}">
      <dgm:prSet phldrT="[Text]" custT="1"/>
      <dgm:spPr/>
      <dgm:t>
        <a:bodyPr/>
        <a:lstStyle/>
        <a:p>
          <a:r>
            <a:rPr lang="el-GR" sz="1400" b="1" dirty="0" smtClean="0"/>
            <a:t>ΜΕΤΡΟ 4.4: Εταιρικές σχέσεις και Συνεργασίες</a:t>
          </a:r>
          <a:endParaRPr lang="el-GR" sz="1400" dirty="0"/>
        </a:p>
      </dgm:t>
    </dgm:pt>
    <dgm:pt modelId="{16CFE58F-EFCF-411E-8E69-D9ADA39D93B2}" type="parTrans" cxnId="{B664B505-79F2-4FB2-8827-081C65E0F7C2}">
      <dgm:prSet/>
      <dgm:spPr/>
      <dgm:t>
        <a:bodyPr/>
        <a:lstStyle/>
        <a:p>
          <a:endParaRPr lang="el-GR"/>
        </a:p>
      </dgm:t>
    </dgm:pt>
    <dgm:pt modelId="{CFED6A45-EC5E-4453-8F8B-787ABD5A6F2D}" type="sibTrans" cxnId="{B664B505-79F2-4FB2-8827-081C65E0F7C2}">
      <dgm:prSet/>
      <dgm:spPr/>
      <dgm:t>
        <a:bodyPr/>
        <a:lstStyle/>
        <a:p>
          <a:endParaRPr lang="el-GR"/>
        </a:p>
      </dgm:t>
    </dgm:pt>
    <dgm:pt modelId="{7FB1805F-E3FA-4613-8D89-6B64BD9CA80C}">
      <dgm:prSet phldrT="[Text]" custT="1"/>
      <dgm:spPr/>
      <dgm:t>
        <a:bodyPr/>
        <a:lstStyle/>
        <a:p>
          <a:r>
            <a:rPr lang="el-GR" sz="1400" b="1" smtClean="0"/>
            <a:t>ΜΕΤΡΟ 4.5: Διαδικασίες βελτίωσης της σχέσης του Δήμου με τους πολίτες</a:t>
          </a:r>
          <a:endParaRPr lang="el-GR" sz="1400" dirty="0"/>
        </a:p>
      </dgm:t>
    </dgm:pt>
    <dgm:pt modelId="{8C2F18D0-E4A3-4744-A735-DB888E1DFCD2}" type="parTrans" cxnId="{A0FAF8AD-39F0-4C3A-B78A-86FB79C472E4}">
      <dgm:prSet/>
      <dgm:spPr/>
      <dgm:t>
        <a:bodyPr/>
        <a:lstStyle/>
        <a:p>
          <a:endParaRPr lang="el-GR"/>
        </a:p>
      </dgm:t>
    </dgm:pt>
    <dgm:pt modelId="{782E6514-F7D3-4EDE-9043-C3F1AE1EED59}" type="sibTrans" cxnId="{A0FAF8AD-39F0-4C3A-B78A-86FB79C472E4}">
      <dgm:prSet/>
      <dgm:spPr/>
      <dgm:t>
        <a:bodyPr/>
        <a:lstStyle/>
        <a:p>
          <a:endParaRPr lang="el-GR"/>
        </a:p>
      </dgm:t>
    </dgm:pt>
    <dgm:pt modelId="{C7977AA5-412E-40F5-9965-DA78BAD27C48}">
      <dgm:prSet phldrT="[Text]" custT="1"/>
      <dgm:spPr/>
      <dgm:t>
        <a:bodyPr/>
        <a:lstStyle/>
        <a:p>
          <a:r>
            <a:rPr lang="el-GR" sz="1400" b="1" dirty="0" smtClean="0"/>
            <a:t>ΜΕΤΡΟ 4.6: Ψηφιακή Σύγκλιση</a:t>
          </a:r>
          <a:endParaRPr lang="el-GR" sz="1400" dirty="0"/>
        </a:p>
      </dgm:t>
    </dgm:pt>
    <dgm:pt modelId="{DCB93685-01D1-4FD1-B82F-071756EEA337}" type="parTrans" cxnId="{610BCC70-5D36-4BF7-9AA8-10A774299928}">
      <dgm:prSet/>
      <dgm:spPr/>
      <dgm:t>
        <a:bodyPr/>
        <a:lstStyle/>
        <a:p>
          <a:endParaRPr lang="el-GR"/>
        </a:p>
      </dgm:t>
    </dgm:pt>
    <dgm:pt modelId="{71CB5897-66D1-40B7-B679-1C1A95DC51F0}" type="sibTrans" cxnId="{610BCC70-5D36-4BF7-9AA8-10A774299928}">
      <dgm:prSet/>
      <dgm:spPr/>
      <dgm:t>
        <a:bodyPr/>
        <a:lstStyle/>
        <a:p>
          <a:endParaRPr lang="el-GR"/>
        </a:p>
      </dgm:t>
    </dgm:pt>
    <dgm:pt modelId="{45FFA40D-3B2E-4611-8475-97226FBB09BB}">
      <dgm:prSet phldrT="[Text]" custT="1"/>
      <dgm:spPr/>
      <dgm:t>
        <a:bodyPr/>
        <a:lstStyle/>
        <a:p>
          <a:r>
            <a:rPr lang="el-GR" sz="1400" b="1" dirty="0" smtClean="0"/>
            <a:t>ΜΕΤΡΟ 4.7: Δημοτικές και Τοπικές Κοινότητε</a:t>
          </a:r>
          <a:r>
            <a:rPr lang="el-GR" sz="1500" b="1" dirty="0" smtClean="0"/>
            <a:t>ς</a:t>
          </a:r>
          <a:endParaRPr lang="el-GR" sz="1500" dirty="0"/>
        </a:p>
      </dgm:t>
    </dgm:pt>
    <dgm:pt modelId="{E5EB1469-EE77-4FD2-B95B-B43B733EEEE7}" type="parTrans" cxnId="{2063B349-B2CF-4CC2-A4D1-8F3664893B41}">
      <dgm:prSet/>
      <dgm:spPr/>
      <dgm:t>
        <a:bodyPr/>
        <a:lstStyle/>
        <a:p>
          <a:endParaRPr lang="el-GR"/>
        </a:p>
      </dgm:t>
    </dgm:pt>
    <dgm:pt modelId="{50856830-0BB5-4E51-A606-3108785F881C}" type="sibTrans" cxnId="{2063B349-B2CF-4CC2-A4D1-8F3664893B41}">
      <dgm:prSet/>
      <dgm:spPr/>
      <dgm:t>
        <a:bodyPr/>
        <a:lstStyle/>
        <a:p>
          <a:endParaRPr lang="el-GR"/>
        </a:p>
      </dgm:t>
    </dgm:pt>
    <dgm:pt modelId="{814FF478-59A6-4BA5-BCC1-1C9EFD080AF3}" type="pres">
      <dgm:prSet presAssocID="{E21C9846-40F9-4561-A55E-974D682B0799}" presName="composite" presStyleCnt="0">
        <dgm:presLayoutVars>
          <dgm:chMax val="1"/>
          <dgm:dir/>
          <dgm:resizeHandles val="exact"/>
        </dgm:presLayoutVars>
      </dgm:prSet>
      <dgm:spPr/>
      <dgm:t>
        <a:bodyPr/>
        <a:lstStyle/>
        <a:p>
          <a:endParaRPr lang="el-GR"/>
        </a:p>
      </dgm:t>
    </dgm:pt>
    <dgm:pt modelId="{3398F630-1693-415A-8E86-EB459FB25AE5}" type="pres">
      <dgm:prSet presAssocID="{E74371A1-A76E-4DBD-B705-2BB77AAFEC2D}" presName="roof" presStyleLbl="dkBgShp" presStyleIdx="0" presStyleCnt="2"/>
      <dgm:spPr/>
      <dgm:t>
        <a:bodyPr/>
        <a:lstStyle/>
        <a:p>
          <a:endParaRPr lang="el-GR"/>
        </a:p>
      </dgm:t>
    </dgm:pt>
    <dgm:pt modelId="{87B369C0-64F2-49D3-9393-4E68218AC630}" type="pres">
      <dgm:prSet presAssocID="{E74371A1-A76E-4DBD-B705-2BB77AAFEC2D}" presName="pillars" presStyleCnt="0"/>
      <dgm:spPr/>
    </dgm:pt>
    <dgm:pt modelId="{1E418A6B-CF35-4032-81F1-EC10ACFE7E8C}" type="pres">
      <dgm:prSet presAssocID="{E74371A1-A76E-4DBD-B705-2BB77AAFEC2D}" presName="pillar1" presStyleLbl="node1" presStyleIdx="0" presStyleCnt="7" custScaleX="119548">
        <dgm:presLayoutVars>
          <dgm:bulletEnabled val="1"/>
        </dgm:presLayoutVars>
      </dgm:prSet>
      <dgm:spPr/>
      <dgm:t>
        <a:bodyPr/>
        <a:lstStyle/>
        <a:p>
          <a:endParaRPr lang="el-GR"/>
        </a:p>
      </dgm:t>
    </dgm:pt>
    <dgm:pt modelId="{ED0D0CC6-DF02-45BA-A6D0-709DB33ED0BE}" type="pres">
      <dgm:prSet presAssocID="{2EE1E935-05F2-4B6D-8739-CBAAA8D009EA}" presName="pillarX" presStyleLbl="node1" presStyleIdx="1" presStyleCnt="7">
        <dgm:presLayoutVars>
          <dgm:bulletEnabled val="1"/>
        </dgm:presLayoutVars>
      </dgm:prSet>
      <dgm:spPr/>
      <dgm:t>
        <a:bodyPr/>
        <a:lstStyle/>
        <a:p>
          <a:endParaRPr lang="el-GR"/>
        </a:p>
      </dgm:t>
    </dgm:pt>
    <dgm:pt modelId="{E0AFB598-6ECF-45EF-9730-E97C44FA0FB3}" type="pres">
      <dgm:prSet presAssocID="{17228A80-C49C-4395-8454-803B6255FEB6}" presName="pillarX" presStyleLbl="node1" presStyleIdx="2" presStyleCnt="7" custScaleX="138541">
        <dgm:presLayoutVars>
          <dgm:bulletEnabled val="1"/>
        </dgm:presLayoutVars>
      </dgm:prSet>
      <dgm:spPr/>
      <dgm:t>
        <a:bodyPr/>
        <a:lstStyle/>
        <a:p>
          <a:endParaRPr lang="el-GR"/>
        </a:p>
      </dgm:t>
    </dgm:pt>
    <dgm:pt modelId="{7C3F8750-121C-4A52-88D7-C444C3A54172}" type="pres">
      <dgm:prSet presAssocID="{0D42BE63-230C-4970-84A3-B4859803FB9E}" presName="pillarX" presStyleLbl="node1" presStyleIdx="3" presStyleCnt="7" custScaleX="122288">
        <dgm:presLayoutVars>
          <dgm:bulletEnabled val="1"/>
        </dgm:presLayoutVars>
      </dgm:prSet>
      <dgm:spPr/>
      <dgm:t>
        <a:bodyPr/>
        <a:lstStyle/>
        <a:p>
          <a:endParaRPr lang="el-GR"/>
        </a:p>
      </dgm:t>
    </dgm:pt>
    <dgm:pt modelId="{A51B7F18-6910-40FB-B5DF-B68DD2D066C2}" type="pres">
      <dgm:prSet presAssocID="{7FB1805F-E3FA-4613-8D89-6B64BD9CA80C}" presName="pillarX" presStyleLbl="node1" presStyleIdx="4" presStyleCnt="7" custScaleX="121003">
        <dgm:presLayoutVars>
          <dgm:bulletEnabled val="1"/>
        </dgm:presLayoutVars>
      </dgm:prSet>
      <dgm:spPr/>
      <dgm:t>
        <a:bodyPr/>
        <a:lstStyle/>
        <a:p>
          <a:endParaRPr lang="el-GR"/>
        </a:p>
      </dgm:t>
    </dgm:pt>
    <dgm:pt modelId="{6927712C-A775-4BF4-ABD8-9244B6D1DD9B}" type="pres">
      <dgm:prSet presAssocID="{C7977AA5-412E-40F5-9965-DA78BAD27C48}" presName="pillarX" presStyleLbl="node1" presStyleIdx="5" presStyleCnt="7" custScaleX="86177">
        <dgm:presLayoutVars>
          <dgm:bulletEnabled val="1"/>
        </dgm:presLayoutVars>
      </dgm:prSet>
      <dgm:spPr/>
      <dgm:t>
        <a:bodyPr/>
        <a:lstStyle/>
        <a:p>
          <a:endParaRPr lang="el-GR"/>
        </a:p>
      </dgm:t>
    </dgm:pt>
    <dgm:pt modelId="{38C73DB7-C79D-4A81-A15C-3D823D82CDC7}" type="pres">
      <dgm:prSet presAssocID="{45FFA40D-3B2E-4611-8475-97226FBB09BB}" presName="pillarX" presStyleLbl="node1" presStyleIdx="6" presStyleCnt="7">
        <dgm:presLayoutVars>
          <dgm:bulletEnabled val="1"/>
        </dgm:presLayoutVars>
      </dgm:prSet>
      <dgm:spPr/>
      <dgm:t>
        <a:bodyPr/>
        <a:lstStyle/>
        <a:p>
          <a:endParaRPr lang="el-GR"/>
        </a:p>
      </dgm:t>
    </dgm:pt>
    <dgm:pt modelId="{056DA0D8-6C4A-4020-940A-5DE8ADDE6E8F}" type="pres">
      <dgm:prSet presAssocID="{E74371A1-A76E-4DBD-B705-2BB77AAFEC2D}" presName="base" presStyleLbl="dkBgShp" presStyleIdx="1" presStyleCnt="2"/>
      <dgm:spPr/>
    </dgm:pt>
  </dgm:ptLst>
  <dgm:cxnLst>
    <dgm:cxn modelId="{77FC1F0F-9475-4960-A070-805AF658EBB9}" type="presOf" srcId="{2EE1E935-05F2-4B6D-8739-CBAAA8D009EA}" destId="{ED0D0CC6-DF02-45BA-A6D0-709DB33ED0BE}" srcOrd="0" destOrd="0" presId="urn:microsoft.com/office/officeart/2005/8/layout/hList3"/>
    <dgm:cxn modelId="{FAE8D5E5-62C8-42CB-91C1-2FA9E64D1F95}" type="presOf" srcId="{C7977AA5-412E-40F5-9965-DA78BAD27C48}" destId="{6927712C-A775-4BF4-ABD8-9244B6D1DD9B}" srcOrd="0" destOrd="0" presId="urn:microsoft.com/office/officeart/2005/8/layout/hList3"/>
    <dgm:cxn modelId="{19FAC600-3B45-49A7-8421-41ECAB394F5C}" srcId="{E74371A1-A76E-4DBD-B705-2BB77AAFEC2D}" destId="{4FDB9DE3-42B5-4600-B58E-7B4AFA11C4CE}" srcOrd="0" destOrd="0" parTransId="{30011573-F071-4420-91EF-A9B8941CC1E4}" sibTransId="{32DDC6AA-E02E-4F65-A1F2-E334A49B4DCD}"/>
    <dgm:cxn modelId="{656FD6A5-49D0-425A-A312-01A58B1F180E}" type="presOf" srcId="{4FDB9DE3-42B5-4600-B58E-7B4AFA11C4CE}" destId="{1E418A6B-CF35-4032-81F1-EC10ACFE7E8C}" srcOrd="0" destOrd="0" presId="urn:microsoft.com/office/officeart/2005/8/layout/hList3"/>
    <dgm:cxn modelId="{D22E5244-1A09-48A7-ABEE-37C612A5A5D2}" type="presOf" srcId="{E21C9846-40F9-4561-A55E-974D682B0799}" destId="{814FF478-59A6-4BA5-BCC1-1C9EFD080AF3}" srcOrd="0" destOrd="0" presId="urn:microsoft.com/office/officeart/2005/8/layout/hList3"/>
    <dgm:cxn modelId="{1BB912CA-E5D2-437F-8F12-7C392BEECD58}" type="presOf" srcId="{E74371A1-A76E-4DBD-B705-2BB77AAFEC2D}" destId="{3398F630-1693-415A-8E86-EB459FB25AE5}" srcOrd="0" destOrd="0" presId="urn:microsoft.com/office/officeart/2005/8/layout/hList3"/>
    <dgm:cxn modelId="{D314EC72-66FF-4E64-AA2C-733BF4E3FC68}" type="presOf" srcId="{17228A80-C49C-4395-8454-803B6255FEB6}" destId="{E0AFB598-6ECF-45EF-9730-E97C44FA0FB3}" srcOrd="0" destOrd="0" presId="urn:microsoft.com/office/officeart/2005/8/layout/hList3"/>
    <dgm:cxn modelId="{CC4F1FE2-4636-4C49-A32A-D2DDB8EE2BBE}" type="presOf" srcId="{0D42BE63-230C-4970-84A3-B4859803FB9E}" destId="{7C3F8750-121C-4A52-88D7-C444C3A54172}" srcOrd="0" destOrd="0" presId="urn:microsoft.com/office/officeart/2005/8/layout/hList3"/>
    <dgm:cxn modelId="{B5CB8811-745E-4440-A498-55B20E829F52}" type="presOf" srcId="{45FFA40D-3B2E-4611-8475-97226FBB09BB}" destId="{38C73DB7-C79D-4A81-A15C-3D823D82CDC7}" srcOrd="0" destOrd="0" presId="urn:microsoft.com/office/officeart/2005/8/layout/hList3"/>
    <dgm:cxn modelId="{8FDD8C2A-E8E1-4FD3-B694-B91E1B07582B}" srcId="{E21C9846-40F9-4561-A55E-974D682B0799}" destId="{E74371A1-A76E-4DBD-B705-2BB77AAFEC2D}" srcOrd="0" destOrd="0" parTransId="{BBF31239-B6E1-4360-961E-1FF19CB3602D}" sibTransId="{A268C998-1301-4DC5-8E9B-866C9360F4EE}"/>
    <dgm:cxn modelId="{A0FAF8AD-39F0-4C3A-B78A-86FB79C472E4}" srcId="{E74371A1-A76E-4DBD-B705-2BB77AAFEC2D}" destId="{7FB1805F-E3FA-4613-8D89-6B64BD9CA80C}" srcOrd="4" destOrd="0" parTransId="{8C2F18D0-E4A3-4744-A735-DB888E1DFCD2}" sibTransId="{782E6514-F7D3-4EDE-9043-C3F1AE1EED59}"/>
    <dgm:cxn modelId="{B664B505-79F2-4FB2-8827-081C65E0F7C2}" srcId="{E74371A1-A76E-4DBD-B705-2BB77AAFEC2D}" destId="{0D42BE63-230C-4970-84A3-B4859803FB9E}" srcOrd="3" destOrd="0" parTransId="{16CFE58F-EFCF-411E-8E69-D9ADA39D93B2}" sibTransId="{CFED6A45-EC5E-4453-8F8B-787ABD5A6F2D}"/>
    <dgm:cxn modelId="{610BCC70-5D36-4BF7-9AA8-10A774299928}" srcId="{E74371A1-A76E-4DBD-B705-2BB77AAFEC2D}" destId="{C7977AA5-412E-40F5-9965-DA78BAD27C48}" srcOrd="5" destOrd="0" parTransId="{DCB93685-01D1-4FD1-B82F-071756EEA337}" sibTransId="{71CB5897-66D1-40B7-B679-1C1A95DC51F0}"/>
    <dgm:cxn modelId="{2063B349-B2CF-4CC2-A4D1-8F3664893B41}" srcId="{E74371A1-A76E-4DBD-B705-2BB77AAFEC2D}" destId="{45FFA40D-3B2E-4611-8475-97226FBB09BB}" srcOrd="6" destOrd="0" parTransId="{E5EB1469-EE77-4FD2-B95B-B43B733EEEE7}" sibTransId="{50856830-0BB5-4E51-A606-3108785F881C}"/>
    <dgm:cxn modelId="{7466F278-3E90-4D6A-95A1-67167423A6E5}" type="presOf" srcId="{7FB1805F-E3FA-4613-8D89-6B64BD9CA80C}" destId="{A51B7F18-6910-40FB-B5DF-B68DD2D066C2}" srcOrd="0" destOrd="0" presId="urn:microsoft.com/office/officeart/2005/8/layout/hList3"/>
    <dgm:cxn modelId="{4A857E7F-0986-456B-928C-C434704B1007}" srcId="{E74371A1-A76E-4DBD-B705-2BB77AAFEC2D}" destId="{17228A80-C49C-4395-8454-803B6255FEB6}" srcOrd="2" destOrd="0" parTransId="{85921087-3F58-4AAB-82B3-9F1776616A3A}" sibTransId="{238FE165-E093-46DD-B568-233C8FBB1FF6}"/>
    <dgm:cxn modelId="{F35C2D9D-9023-47E5-BA8B-5C7538ED0019}" srcId="{E74371A1-A76E-4DBD-B705-2BB77AAFEC2D}" destId="{2EE1E935-05F2-4B6D-8739-CBAAA8D009EA}" srcOrd="1" destOrd="0" parTransId="{FCFFACFD-7EE7-4221-8D9F-A58B102E6C2A}" sibTransId="{5F6D28FA-EDE0-4CD9-8507-E1EEA0B52F23}"/>
    <dgm:cxn modelId="{82AFE2A8-BD76-4A0A-AD2E-550A7FFB31C0}" type="presParOf" srcId="{814FF478-59A6-4BA5-BCC1-1C9EFD080AF3}" destId="{3398F630-1693-415A-8E86-EB459FB25AE5}" srcOrd="0" destOrd="0" presId="urn:microsoft.com/office/officeart/2005/8/layout/hList3"/>
    <dgm:cxn modelId="{20CC99EC-8897-4F57-A12D-680BC0CEDA06}" type="presParOf" srcId="{814FF478-59A6-4BA5-BCC1-1C9EFD080AF3}" destId="{87B369C0-64F2-49D3-9393-4E68218AC630}" srcOrd="1" destOrd="0" presId="urn:microsoft.com/office/officeart/2005/8/layout/hList3"/>
    <dgm:cxn modelId="{A5647546-EA63-475E-A3FB-CE7F478ED640}" type="presParOf" srcId="{87B369C0-64F2-49D3-9393-4E68218AC630}" destId="{1E418A6B-CF35-4032-81F1-EC10ACFE7E8C}" srcOrd="0" destOrd="0" presId="urn:microsoft.com/office/officeart/2005/8/layout/hList3"/>
    <dgm:cxn modelId="{1E4DBB89-2749-47C7-BD5F-A5A5DD9D9F70}" type="presParOf" srcId="{87B369C0-64F2-49D3-9393-4E68218AC630}" destId="{ED0D0CC6-DF02-45BA-A6D0-709DB33ED0BE}" srcOrd="1" destOrd="0" presId="urn:microsoft.com/office/officeart/2005/8/layout/hList3"/>
    <dgm:cxn modelId="{400858B2-D8D5-4025-9FB3-F02A610D46EA}" type="presParOf" srcId="{87B369C0-64F2-49D3-9393-4E68218AC630}" destId="{E0AFB598-6ECF-45EF-9730-E97C44FA0FB3}" srcOrd="2" destOrd="0" presId="urn:microsoft.com/office/officeart/2005/8/layout/hList3"/>
    <dgm:cxn modelId="{1DC3C903-360C-423D-9E65-7D3BF309A085}" type="presParOf" srcId="{87B369C0-64F2-49D3-9393-4E68218AC630}" destId="{7C3F8750-121C-4A52-88D7-C444C3A54172}" srcOrd="3" destOrd="0" presId="urn:microsoft.com/office/officeart/2005/8/layout/hList3"/>
    <dgm:cxn modelId="{C2F358D8-D025-4173-B9F8-D88319B8524D}" type="presParOf" srcId="{87B369C0-64F2-49D3-9393-4E68218AC630}" destId="{A51B7F18-6910-40FB-B5DF-B68DD2D066C2}" srcOrd="4" destOrd="0" presId="urn:microsoft.com/office/officeart/2005/8/layout/hList3"/>
    <dgm:cxn modelId="{8D8C4EF9-4F85-4B88-AD9C-F779D7B3575A}" type="presParOf" srcId="{87B369C0-64F2-49D3-9393-4E68218AC630}" destId="{6927712C-A775-4BF4-ABD8-9244B6D1DD9B}" srcOrd="5" destOrd="0" presId="urn:microsoft.com/office/officeart/2005/8/layout/hList3"/>
    <dgm:cxn modelId="{71444F80-E95E-42C2-8BB4-38011721CC4A}" type="presParOf" srcId="{87B369C0-64F2-49D3-9393-4E68218AC630}" destId="{38C73DB7-C79D-4A81-A15C-3D823D82CDC7}" srcOrd="6" destOrd="0" presId="urn:microsoft.com/office/officeart/2005/8/layout/hList3"/>
    <dgm:cxn modelId="{1B06D1E5-79D8-4BCB-9E4B-753002EAE41D}" type="presParOf" srcId="{814FF478-59A6-4BA5-BCC1-1C9EFD080AF3}" destId="{056DA0D8-6C4A-4020-940A-5DE8ADDE6E8F}"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smtClean="0"/>
            <a:t>ΜΕΤΡΟ 4.1:  Διαδικασίες διοίκησης, οργάνωσης και λειτουργίας των Υπηρεσιών</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Βελτίωση διοικητικής ικανότητας, αποτελεσματικότητας και αποδοτικότητας του Δήμου</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9FB59D52-BB50-4617-B05B-B576AC2ECF92}">
      <dgm:prSet phldrT="[Text]"/>
      <dgm:spPr/>
      <dgm:t>
        <a:bodyPr/>
        <a:lstStyle/>
        <a:p>
          <a:r>
            <a:rPr lang="el-GR" dirty="0" smtClean="0"/>
            <a:t>2. Αναδιοργάνωση και ορθολογική λειτουργία των Νομικών Προσώπων του Δήμου</a:t>
          </a:r>
          <a:endParaRPr lang="el-GR" dirty="0"/>
        </a:p>
      </dgm:t>
    </dgm:pt>
    <dgm:pt modelId="{39BDD463-2074-450B-B0C1-034AE1EFA0B6}" type="parTrans" cxnId="{A9D297D8-9F7B-41FD-AA55-1BD2A1F07C3F}">
      <dgm:prSet/>
      <dgm:spPr/>
    </dgm:pt>
    <dgm:pt modelId="{CCACE8CB-23C5-45C6-8824-09375B5AB78C}" type="sibTrans" cxnId="{A9D297D8-9F7B-41FD-AA55-1BD2A1F07C3F}">
      <dgm:prSet/>
      <dgm:spPr/>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2">
        <dgm:presLayoutVars>
          <dgm:bulletEnabled val="1"/>
        </dgm:presLayoutVars>
      </dgm:prSet>
      <dgm:spPr/>
      <dgm:t>
        <a:bodyPr/>
        <a:lstStyle/>
        <a:p>
          <a:endParaRPr lang="el-GR"/>
        </a:p>
      </dgm:t>
    </dgm:pt>
    <dgm:pt modelId="{5212B13B-2593-40F8-9B7E-F8AF6AC60ED0}" type="pres">
      <dgm:prSet presAssocID="{9FB59D52-BB50-4617-B05B-B576AC2ECF92}" presName="pillarX" presStyleLbl="node1" presStyleIdx="1" presStyleCnt="2">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4B56696B-E02E-4D52-A858-6259CEAE5184}" srcId="{2F2AB6C2-8764-46CA-AADC-B5BA8C9D21B6}" destId="{52B44EDF-DB17-4162-AF0E-186A1BCC8A7A}" srcOrd="0" destOrd="0" parTransId="{70BABA87-5083-4CD9-9D7D-BB9E8D68ACB1}" sibTransId="{97A33300-49D3-479F-84FB-B326400EB33D}"/>
    <dgm:cxn modelId="{8EF34450-0815-4F08-9B79-7D33CA6E3BC7}" type="presOf" srcId="{A57C5769-52C4-4BD4-8529-4DCFAE06C11E}" destId="{D28F99D6-04DE-49E5-A216-34266EFFCBA8}" srcOrd="0" destOrd="0" presId="urn:microsoft.com/office/officeart/2005/8/layout/hList3"/>
    <dgm:cxn modelId="{BBAB148C-FA0D-4609-B7FA-AF98662D6C3E}" type="presOf" srcId="{2F2AB6C2-8764-46CA-AADC-B5BA8C9D21B6}" destId="{1A3F48EB-0DCD-4626-B172-E703C10AA531}" srcOrd="0" destOrd="0" presId="urn:microsoft.com/office/officeart/2005/8/layout/hList3"/>
    <dgm:cxn modelId="{E735C6C5-11DF-4173-84A1-2BAA22226331}" type="presOf" srcId="{9FB59D52-BB50-4617-B05B-B576AC2ECF92}" destId="{5212B13B-2593-40F8-9B7E-F8AF6AC60ED0}" srcOrd="0" destOrd="0" presId="urn:microsoft.com/office/officeart/2005/8/layout/hList3"/>
    <dgm:cxn modelId="{33E0A114-2440-4C6E-A578-1223613E2561}" type="presOf" srcId="{52B44EDF-DB17-4162-AF0E-186A1BCC8A7A}" destId="{3A92EF92-0261-472F-BFF2-CE7C5F2F0FDA}" srcOrd="0" destOrd="0" presId="urn:microsoft.com/office/officeart/2005/8/layout/hList3"/>
    <dgm:cxn modelId="{A9D297D8-9F7B-41FD-AA55-1BD2A1F07C3F}" srcId="{2F2AB6C2-8764-46CA-AADC-B5BA8C9D21B6}" destId="{9FB59D52-BB50-4617-B05B-B576AC2ECF92}" srcOrd="1" destOrd="0" parTransId="{39BDD463-2074-450B-B0C1-034AE1EFA0B6}" sibTransId="{CCACE8CB-23C5-45C6-8824-09375B5AB78C}"/>
    <dgm:cxn modelId="{FA289646-13D1-45B9-8CB5-33A6C648598A}" srcId="{A57C5769-52C4-4BD4-8529-4DCFAE06C11E}" destId="{2F2AB6C2-8764-46CA-AADC-B5BA8C9D21B6}" srcOrd="0" destOrd="0" parTransId="{3E2C956F-1950-4D5E-87DA-5E377DCBB8E7}" sibTransId="{CC3C0D0B-6113-4725-B34A-9F2A5BC71732}"/>
    <dgm:cxn modelId="{090E6342-EC36-4730-9DCB-A134307D1C98}" type="presParOf" srcId="{D28F99D6-04DE-49E5-A216-34266EFFCBA8}" destId="{1A3F48EB-0DCD-4626-B172-E703C10AA531}" srcOrd="0" destOrd="0" presId="urn:microsoft.com/office/officeart/2005/8/layout/hList3"/>
    <dgm:cxn modelId="{65769969-E82D-4D0D-88E6-9DC294D715A5}" type="presParOf" srcId="{D28F99D6-04DE-49E5-A216-34266EFFCBA8}" destId="{CA534A5D-2B79-440B-ADB3-D07CB001E835}" srcOrd="1" destOrd="0" presId="urn:microsoft.com/office/officeart/2005/8/layout/hList3"/>
    <dgm:cxn modelId="{2C4B7F60-1604-4BC0-A39B-B2805EE9CE0F}" type="presParOf" srcId="{CA534A5D-2B79-440B-ADB3-D07CB001E835}" destId="{3A92EF92-0261-472F-BFF2-CE7C5F2F0FDA}" srcOrd="0" destOrd="0" presId="urn:microsoft.com/office/officeart/2005/8/layout/hList3"/>
    <dgm:cxn modelId="{CEBE2468-44C7-4265-9322-1EC5C75F1046}" type="presParOf" srcId="{CA534A5D-2B79-440B-ADB3-D07CB001E835}" destId="{5212B13B-2593-40F8-9B7E-F8AF6AC60ED0}" srcOrd="1" destOrd="0" presId="urn:microsoft.com/office/officeart/2005/8/layout/hList3"/>
    <dgm:cxn modelId="{0D7F1FCD-0A35-4EA8-AFFB-9D2EE3F29D88}"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8C7AC8-17F0-4035-A07D-24E943B326EB}"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el-GR"/>
        </a:p>
      </dgm:t>
    </dgm:pt>
    <dgm:pt modelId="{B1F495F2-E328-420E-9104-E053B341C89B}">
      <dgm:prSet phldrT="[Text]"/>
      <dgm:spPr/>
      <dgm:t>
        <a:bodyPr/>
        <a:lstStyle/>
        <a:p>
          <a:r>
            <a:rPr lang="el-GR" b="1" dirty="0" smtClean="0"/>
            <a:t>Όραμα Δημοτικής Αρχής</a:t>
          </a:r>
          <a:endParaRPr lang="el-GR" b="1" dirty="0"/>
        </a:p>
      </dgm:t>
    </dgm:pt>
    <dgm:pt modelId="{B548F95A-B693-42F5-80AC-585ED89B6BC0}" type="parTrans" cxnId="{0F45F0E8-61D9-4EA7-9C11-276C1163D893}">
      <dgm:prSet/>
      <dgm:spPr/>
      <dgm:t>
        <a:bodyPr/>
        <a:lstStyle/>
        <a:p>
          <a:endParaRPr lang="el-GR"/>
        </a:p>
      </dgm:t>
    </dgm:pt>
    <dgm:pt modelId="{24E0A801-C1DC-4E7B-8871-D359295DA415}" type="sibTrans" cxnId="{0F45F0E8-61D9-4EA7-9C11-276C1163D893}">
      <dgm:prSet/>
      <dgm:spPr/>
      <dgm:t>
        <a:bodyPr/>
        <a:lstStyle/>
        <a:p>
          <a:endParaRPr lang="el-GR"/>
        </a:p>
      </dgm:t>
    </dgm:pt>
    <dgm:pt modelId="{ED6EDFA7-612A-4AE3-A4A4-15F21A30A724}" type="asst">
      <dgm:prSet phldrT="[Text]"/>
      <dgm:spPr/>
      <dgm:t>
        <a:bodyPr/>
        <a:lstStyle/>
        <a:p>
          <a:r>
            <a:rPr lang="el-GR" b="1" dirty="0" smtClean="0"/>
            <a:t>Στρατηγικοί Στόχοι</a:t>
          </a:r>
          <a:endParaRPr lang="el-GR" b="1" dirty="0"/>
        </a:p>
      </dgm:t>
    </dgm:pt>
    <dgm:pt modelId="{D4D71885-4ED9-414F-97EC-2F49705B2D1E}" type="parTrans" cxnId="{2324FD05-F8B2-44A8-BA6D-5B3BA5245B5D}">
      <dgm:prSet/>
      <dgm:spPr/>
      <dgm:t>
        <a:bodyPr/>
        <a:lstStyle/>
        <a:p>
          <a:endParaRPr lang="el-GR"/>
        </a:p>
      </dgm:t>
    </dgm:pt>
    <dgm:pt modelId="{D4C1D541-2723-457D-B504-A17C4B4B9E82}" type="sibTrans" cxnId="{2324FD05-F8B2-44A8-BA6D-5B3BA5245B5D}">
      <dgm:prSet/>
      <dgm:spPr/>
      <dgm:t>
        <a:bodyPr/>
        <a:lstStyle/>
        <a:p>
          <a:endParaRPr lang="el-GR"/>
        </a:p>
      </dgm:t>
    </dgm:pt>
    <dgm:pt modelId="{0ED973A5-6269-43B1-BDA3-BB5F214F3AA1}">
      <dgm:prSet phldrT="[Text]"/>
      <dgm:spPr/>
      <dgm:t>
        <a:bodyPr/>
        <a:lstStyle/>
        <a:p>
          <a:r>
            <a:rPr lang="el-GR" b="1" dirty="0" smtClean="0"/>
            <a:t>Α.Π. 1: ΠΡΟΣΤΑΣΙΑ ΤΟΥ ΠΕΡΙΒΑΛΛΟΝΤΟΣ ΚΑΙ ΒΕΛΤΙΩΣΗ ΤΗΣ ΠΟΙΟΤΗΤΑ ΖΩΗΣ</a:t>
          </a:r>
          <a:endParaRPr lang="el-GR" b="1" dirty="0"/>
        </a:p>
      </dgm:t>
    </dgm:pt>
    <dgm:pt modelId="{F064B29F-F7AF-424E-AEDA-A18F775A1A87}" type="parTrans" cxnId="{E8729FD4-170B-47B0-8EBB-ED799C4FD3DF}">
      <dgm:prSet/>
      <dgm:spPr/>
      <dgm:t>
        <a:bodyPr/>
        <a:lstStyle/>
        <a:p>
          <a:endParaRPr lang="el-GR"/>
        </a:p>
      </dgm:t>
    </dgm:pt>
    <dgm:pt modelId="{6F9067CD-5F6B-483F-A24B-E05627127CF1}" type="sibTrans" cxnId="{E8729FD4-170B-47B0-8EBB-ED799C4FD3DF}">
      <dgm:prSet/>
      <dgm:spPr/>
      <dgm:t>
        <a:bodyPr/>
        <a:lstStyle/>
        <a:p>
          <a:endParaRPr lang="el-GR"/>
        </a:p>
      </dgm:t>
    </dgm:pt>
    <dgm:pt modelId="{37E959B0-B79A-41B3-B890-13ED8060328C}">
      <dgm:prSet phldrT="[Text]"/>
      <dgm:spPr/>
      <dgm:t>
        <a:bodyPr/>
        <a:lstStyle/>
        <a:p>
          <a:r>
            <a:rPr lang="el-GR" b="1" smtClean="0"/>
            <a:t>Α.Π. 2: ΕΝΙΣΧΥΣΗ ΤΗΣ ΚΟΙΝΩΝΙΚΗΣ ΠΟΛΙΤΙΚΗΣ ΚΑΙ ΤΩΝ ΥΠΗΡΕΣΙΩΝ ΠΑΙΔΕΙΑΣ, ΠΟΛΙΤΙΣΜΟΥ &amp; ΑΘΛΗΤΙΣΜΟΥ</a:t>
          </a:r>
          <a:endParaRPr lang="el-GR" b="1" dirty="0"/>
        </a:p>
      </dgm:t>
    </dgm:pt>
    <dgm:pt modelId="{8D75DCB3-553D-457F-9D0E-986FC5E6EBF0}" type="parTrans" cxnId="{C88A706B-1D4E-4834-B2F5-E255D9A71FC2}">
      <dgm:prSet/>
      <dgm:spPr/>
      <dgm:t>
        <a:bodyPr/>
        <a:lstStyle/>
        <a:p>
          <a:endParaRPr lang="el-GR"/>
        </a:p>
      </dgm:t>
    </dgm:pt>
    <dgm:pt modelId="{E3E7C657-5049-4783-ABED-E89A4308BA6E}" type="sibTrans" cxnId="{C88A706B-1D4E-4834-B2F5-E255D9A71FC2}">
      <dgm:prSet/>
      <dgm:spPr/>
      <dgm:t>
        <a:bodyPr/>
        <a:lstStyle/>
        <a:p>
          <a:endParaRPr lang="el-GR"/>
        </a:p>
      </dgm:t>
    </dgm:pt>
    <dgm:pt modelId="{A48C302F-2540-4ED9-BFCD-35E90B656A3D}">
      <dgm:prSet phldrT="[Text]"/>
      <dgm:spPr/>
      <dgm:t>
        <a:bodyPr/>
        <a:lstStyle/>
        <a:p>
          <a:r>
            <a:rPr lang="el-GR" b="1" smtClean="0"/>
            <a:t>Α.Π. 3: ΟΙΚΟΝΟΜΙΚΗ ΑΝΑΠΤΥΞΗ ΚΑΙ ΑΠΑΣΧΟΛΗΣΗ</a:t>
          </a:r>
          <a:endParaRPr lang="el-GR" b="1" dirty="0"/>
        </a:p>
      </dgm:t>
    </dgm:pt>
    <dgm:pt modelId="{C7461E4F-8D14-4CA0-96A0-640AF199A96E}" type="parTrans" cxnId="{358F43C2-F8B0-40BD-9855-2C8B3A835589}">
      <dgm:prSet/>
      <dgm:spPr/>
      <dgm:t>
        <a:bodyPr/>
        <a:lstStyle/>
        <a:p>
          <a:endParaRPr lang="el-GR"/>
        </a:p>
      </dgm:t>
    </dgm:pt>
    <dgm:pt modelId="{E619A614-9328-4591-BBB9-C8CD4491CE52}" type="sibTrans" cxnId="{358F43C2-F8B0-40BD-9855-2C8B3A835589}">
      <dgm:prSet/>
      <dgm:spPr/>
      <dgm:t>
        <a:bodyPr/>
        <a:lstStyle/>
        <a:p>
          <a:endParaRPr lang="el-GR"/>
        </a:p>
      </dgm:t>
    </dgm:pt>
    <dgm:pt modelId="{A26CCB25-3EE4-4691-B0C5-DC9050CCC367}">
      <dgm:prSet phldrT="[Text]"/>
      <dgm:spPr/>
      <dgm:t>
        <a:bodyPr/>
        <a:lstStyle/>
        <a:p>
          <a:r>
            <a:rPr lang="el-GR" b="1" dirty="0" smtClean="0"/>
            <a:t>Α.Π. 4: ΒΕΛΤΙΩΣΗ ΤΗΣ ΔΙΟΙΚΗΤΙΚΗΣ ΙΚΑΝΟΤΗΤΑΣ ΤΟΥ ΔΗΜΟΥ</a:t>
          </a:r>
          <a:endParaRPr lang="el-GR" b="1" dirty="0"/>
        </a:p>
      </dgm:t>
    </dgm:pt>
    <dgm:pt modelId="{C40BEE3C-D91B-4974-85D0-9E01F4F4735D}" type="parTrans" cxnId="{1246C5B4-444C-4BB4-A86D-7228C15A76AC}">
      <dgm:prSet/>
      <dgm:spPr/>
      <dgm:t>
        <a:bodyPr/>
        <a:lstStyle/>
        <a:p>
          <a:endParaRPr lang="el-GR"/>
        </a:p>
      </dgm:t>
    </dgm:pt>
    <dgm:pt modelId="{308F642B-8DA0-47D3-8EFE-FB7E05B504EA}" type="sibTrans" cxnId="{1246C5B4-444C-4BB4-A86D-7228C15A76AC}">
      <dgm:prSet/>
      <dgm:spPr/>
      <dgm:t>
        <a:bodyPr/>
        <a:lstStyle/>
        <a:p>
          <a:endParaRPr lang="el-GR"/>
        </a:p>
      </dgm:t>
    </dgm:pt>
    <dgm:pt modelId="{91437320-BA6A-4DD6-B635-9BF2B61B06C1}" type="pres">
      <dgm:prSet presAssocID="{CC8C7AC8-17F0-4035-A07D-24E943B326EB}" presName="hierChild1" presStyleCnt="0">
        <dgm:presLayoutVars>
          <dgm:orgChart val="1"/>
          <dgm:chPref val="1"/>
          <dgm:dir/>
          <dgm:animOne val="branch"/>
          <dgm:animLvl val="lvl"/>
          <dgm:resizeHandles/>
        </dgm:presLayoutVars>
      </dgm:prSet>
      <dgm:spPr/>
      <dgm:t>
        <a:bodyPr/>
        <a:lstStyle/>
        <a:p>
          <a:endParaRPr lang="el-GR"/>
        </a:p>
      </dgm:t>
    </dgm:pt>
    <dgm:pt modelId="{76AF6FD1-A2F9-4833-9D1A-1A8862B7EB7D}" type="pres">
      <dgm:prSet presAssocID="{B1F495F2-E328-420E-9104-E053B341C89B}" presName="hierRoot1" presStyleCnt="0">
        <dgm:presLayoutVars>
          <dgm:hierBranch val="init"/>
        </dgm:presLayoutVars>
      </dgm:prSet>
      <dgm:spPr/>
    </dgm:pt>
    <dgm:pt modelId="{03417B34-6F86-4E47-B0F1-6E27B7F1E153}" type="pres">
      <dgm:prSet presAssocID="{B1F495F2-E328-420E-9104-E053B341C89B}" presName="rootComposite1" presStyleCnt="0"/>
      <dgm:spPr/>
    </dgm:pt>
    <dgm:pt modelId="{CDD227AC-0071-4410-AEF4-947E7A42A740}" type="pres">
      <dgm:prSet presAssocID="{B1F495F2-E328-420E-9104-E053B341C89B}" presName="rootText1" presStyleLbl="node0" presStyleIdx="0" presStyleCnt="1">
        <dgm:presLayoutVars>
          <dgm:chPref val="3"/>
        </dgm:presLayoutVars>
      </dgm:prSet>
      <dgm:spPr/>
      <dgm:t>
        <a:bodyPr/>
        <a:lstStyle/>
        <a:p>
          <a:endParaRPr lang="el-GR"/>
        </a:p>
      </dgm:t>
    </dgm:pt>
    <dgm:pt modelId="{0B06A001-5FFD-49DA-A1B4-B1E08B435ABE}" type="pres">
      <dgm:prSet presAssocID="{B1F495F2-E328-420E-9104-E053B341C89B}" presName="rootConnector1" presStyleLbl="node1" presStyleIdx="0" presStyleCnt="0"/>
      <dgm:spPr/>
      <dgm:t>
        <a:bodyPr/>
        <a:lstStyle/>
        <a:p>
          <a:endParaRPr lang="el-GR"/>
        </a:p>
      </dgm:t>
    </dgm:pt>
    <dgm:pt modelId="{75BBD5B9-508B-4864-9994-2A26D1393FF9}" type="pres">
      <dgm:prSet presAssocID="{B1F495F2-E328-420E-9104-E053B341C89B}" presName="hierChild2" presStyleCnt="0"/>
      <dgm:spPr/>
    </dgm:pt>
    <dgm:pt modelId="{0B09D9B7-6C28-4435-A741-E789CC07EA85}" type="pres">
      <dgm:prSet presAssocID="{F064B29F-F7AF-424E-AEDA-A18F775A1A87}" presName="Name37" presStyleLbl="parChTrans1D2" presStyleIdx="0" presStyleCnt="5"/>
      <dgm:spPr/>
      <dgm:t>
        <a:bodyPr/>
        <a:lstStyle/>
        <a:p>
          <a:endParaRPr lang="el-GR"/>
        </a:p>
      </dgm:t>
    </dgm:pt>
    <dgm:pt modelId="{98B34423-8035-4818-89B5-37C1F8BC1B66}" type="pres">
      <dgm:prSet presAssocID="{0ED973A5-6269-43B1-BDA3-BB5F214F3AA1}" presName="hierRoot2" presStyleCnt="0">
        <dgm:presLayoutVars>
          <dgm:hierBranch val="init"/>
        </dgm:presLayoutVars>
      </dgm:prSet>
      <dgm:spPr/>
    </dgm:pt>
    <dgm:pt modelId="{D0E89AB0-BF13-468A-88E3-5CA52B35BEE1}" type="pres">
      <dgm:prSet presAssocID="{0ED973A5-6269-43B1-BDA3-BB5F214F3AA1}" presName="rootComposite" presStyleCnt="0"/>
      <dgm:spPr/>
    </dgm:pt>
    <dgm:pt modelId="{8FAED3F7-15CC-4193-9409-2ECCA13BE67F}" type="pres">
      <dgm:prSet presAssocID="{0ED973A5-6269-43B1-BDA3-BB5F214F3AA1}" presName="rootText" presStyleLbl="node2" presStyleIdx="0" presStyleCnt="4">
        <dgm:presLayoutVars>
          <dgm:chPref val="3"/>
        </dgm:presLayoutVars>
      </dgm:prSet>
      <dgm:spPr/>
      <dgm:t>
        <a:bodyPr/>
        <a:lstStyle/>
        <a:p>
          <a:endParaRPr lang="el-GR"/>
        </a:p>
      </dgm:t>
    </dgm:pt>
    <dgm:pt modelId="{FC14CB5C-8275-4BFF-BCB8-54CC5E611E05}" type="pres">
      <dgm:prSet presAssocID="{0ED973A5-6269-43B1-BDA3-BB5F214F3AA1}" presName="rootConnector" presStyleLbl="node2" presStyleIdx="0" presStyleCnt="4"/>
      <dgm:spPr/>
      <dgm:t>
        <a:bodyPr/>
        <a:lstStyle/>
        <a:p>
          <a:endParaRPr lang="el-GR"/>
        </a:p>
      </dgm:t>
    </dgm:pt>
    <dgm:pt modelId="{66BA1954-F07D-4ED3-B498-5101A7591C61}" type="pres">
      <dgm:prSet presAssocID="{0ED973A5-6269-43B1-BDA3-BB5F214F3AA1}" presName="hierChild4" presStyleCnt="0"/>
      <dgm:spPr/>
    </dgm:pt>
    <dgm:pt modelId="{AAB07067-C969-4B37-85AF-9593FBDA139B}" type="pres">
      <dgm:prSet presAssocID="{0ED973A5-6269-43B1-BDA3-BB5F214F3AA1}" presName="hierChild5" presStyleCnt="0"/>
      <dgm:spPr/>
    </dgm:pt>
    <dgm:pt modelId="{DA53A3EE-B559-43A1-960D-26EA514F7C0B}" type="pres">
      <dgm:prSet presAssocID="{8D75DCB3-553D-457F-9D0E-986FC5E6EBF0}" presName="Name37" presStyleLbl="parChTrans1D2" presStyleIdx="1" presStyleCnt="5"/>
      <dgm:spPr/>
      <dgm:t>
        <a:bodyPr/>
        <a:lstStyle/>
        <a:p>
          <a:endParaRPr lang="el-GR"/>
        </a:p>
      </dgm:t>
    </dgm:pt>
    <dgm:pt modelId="{8A400027-7EDD-41F3-B703-09FD948549F0}" type="pres">
      <dgm:prSet presAssocID="{37E959B0-B79A-41B3-B890-13ED8060328C}" presName="hierRoot2" presStyleCnt="0">
        <dgm:presLayoutVars>
          <dgm:hierBranch val="init"/>
        </dgm:presLayoutVars>
      </dgm:prSet>
      <dgm:spPr/>
    </dgm:pt>
    <dgm:pt modelId="{B8AB22B6-2791-44B2-8ECA-8726D5AB11A6}" type="pres">
      <dgm:prSet presAssocID="{37E959B0-B79A-41B3-B890-13ED8060328C}" presName="rootComposite" presStyleCnt="0"/>
      <dgm:spPr/>
    </dgm:pt>
    <dgm:pt modelId="{37FCBB25-6B46-463D-8F4F-3A31928E8C2A}" type="pres">
      <dgm:prSet presAssocID="{37E959B0-B79A-41B3-B890-13ED8060328C}" presName="rootText" presStyleLbl="node2" presStyleIdx="1" presStyleCnt="4">
        <dgm:presLayoutVars>
          <dgm:chPref val="3"/>
        </dgm:presLayoutVars>
      </dgm:prSet>
      <dgm:spPr/>
      <dgm:t>
        <a:bodyPr/>
        <a:lstStyle/>
        <a:p>
          <a:endParaRPr lang="el-GR"/>
        </a:p>
      </dgm:t>
    </dgm:pt>
    <dgm:pt modelId="{3C9C24D2-B29F-493D-A32B-95AF8ABF870C}" type="pres">
      <dgm:prSet presAssocID="{37E959B0-B79A-41B3-B890-13ED8060328C}" presName="rootConnector" presStyleLbl="node2" presStyleIdx="1" presStyleCnt="4"/>
      <dgm:spPr/>
      <dgm:t>
        <a:bodyPr/>
        <a:lstStyle/>
        <a:p>
          <a:endParaRPr lang="el-GR"/>
        </a:p>
      </dgm:t>
    </dgm:pt>
    <dgm:pt modelId="{F9FE24D1-76E5-43F2-A900-1EB182F4FB4D}" type="pres">
      <dgm:prSet presAssocID="{37E959B0-B79A-41B3-B890-13ED8060328C}" presName="hierChild4" presStyleCnt="0"/>
      <dgm:spPr/>
    </dgm:pt>
    <dgm:pt modelId="{FAFD0789-44B8-4347-9788-CE8965FE4B59}" type="pres">
      <dgm:prSet presAssocID="{37E959B0-B79A-41B3-B890-13ED8060328C}" presName="hierChild5" presStyleCnt="0"/>
      <dgm:spPr/>
    </dgm:pt>
    <dgm:pt modelId="{4ED04E92-56A7-43E3-A943-6D6328FAC0F6}" type="pres">
      <dgm:prSet presAssocID="{C7461E4F-8D14-4CA0-96A0-640AF199A96E}" presName="Name37" presStyleLbl="parChTrans1D2" presStyleIdx="2" presStyleCnt="5"/>
      <dgm:spPr/>
      <dgm:t>
        <a:bodyPr/>
        <a:lstStyle/>
        <a:p>
          <a:endParaRPr lang="el-GR"/>
        </a:p>
      </dgm:t>
    </dgm:pt>
    <dgm:pt modelId="{49BD3002-9ED2-4FD2-9E37-1F61F46056FD}" type="pres">
      <dgm:prSet presAssocID="{A48C302F-2540-4ED9-BFCD-35E90B656A3D}" presName="hierRoot2" presStyleCnt="0">
        <dgm:presLayoutVars>
          <dgm:hierBranch val="init"/>
        </dgm:presLayoutVars>
      </dgm:prSet>
      <dgm:spPr/>
    </dgm:pt>
    <dgm:pt modelId="{F5864EB1-0FCE-47F8-BC42-C7AFA92FB058}" type="pres">
      <dgm:prSet presAssocID="{A48C302F-2540-4ED9-BFCD-35E90B656A3D}" presName="rootComposite" presStyleCnt="0"/>
      <dgm:spPr/>
    </dgm:pt>
    <dgm:pt modelId="{850C7447-727A-4152-BB96-D1252493C784}" type="pres">
      <dgm:prSet presAssocID="{A48C302F-2540-4ED9-BFCD-35E90B656A3D}" presName="rootText" presStyleLbl="node2" presStyleIdx="2" presStyleCnt="4">
        <dgm:presLayoutVars>
          <dgm:chPref val="3"/>
        </dgm:presLayoutVars>
      </dgm:prSet>
      <dgm:spPr/>
      <dgm:t>
        <a:bodyPr/>
        <a:lstStyle/>
        <a:p>
          <a:endParaRPr lang="el-GR"/>
        </a:p>
      </dgm:t>
    </dgm:pt>
    <dgm:pt modelId="{B7440717-A72C-4283-BB2E-47337B2BB887}" type="pres">
      <dgm:prSet presAssocID="{A48C302F-2540-4ED9-BFCD-35E90B656A3D}" presName="rootConnector" presStyleLbl="node2" presStyleIdx="2" presStyleCnt="4"/>
      <dgm:spPr/>
      <dgm:t>
        <a:bodyPr/>
        <a:lstStyle/>
        <a:p>
          <a:endParaRPr lang="el-GR"/>
        </a:p>
      </dgm:t>
    </dgm:pt>
    <dgm:pt modelId="{5B357D45-5489-4165-9E82-CE89D7F600B2}" type="pres">
      <dgm:prSet presAssocID="{A48C302F-2540-4ED9-BFCD-35E90B656A3D}" presName="hierChild4" presStyleCnt="0"/>
      <dgm:spPr/>
    </dgm:pt>
    <dgm:pt modelId="{747D868E-6F3A-4E55-8020-66DB056B8779}" type="pres">
      <dgm:prSet presAssocID="{A48C302F-2540-4ED9-BFCD-35E90B656A3D}" presName="hierChild5" presStyleCnt="0"/>
      <dgm:spPr/>
    </dgm:pt>
    <dgm:pt modelId="{77630898-4B2C-4773-9DAC-26069E1D531B}" type="pres">
      <dgm:prSet presAssocID="{C40BEE3C-D91B-4974-85D0-9E01F4F4735D}" presName="Name37" presStyleLbl="parChTrans1D2" presStyleIdx="3" presStyleCnt="5"/>
      <dgm:spPr/>
      <dgm:t>
        <a:bodyPr/>
        <a:lstStyle/>
        <a:p>
          <a:endParaRPr lang="el-GR"/>
        </a:p>
      </dgm:t>
    </dgm:pt>
    <dgm:pt modelId="{06726FFC-C1CF-43FE-B463-74C5FE874F1A}" type="pres">
      <dgm:prSet presAssocID="{A26CCB25-3EE4-4691-B0C5-DC9050CCC367}" presName="hierRoot2" presStyleCnt="0">
        <dgm:presLayoutVars>
          <dgm:hierBranch val="init"/>
        </dgm:presLayoutVars>
      </dgm:prSet>
      <dgm:spPr/>
    </dgm:pt>
    <dgm:pt modelId="{77C84A21-BD83-4968-B42D-A9019B604AB6}" type="pres">
      <dgm:prSet presAssocID="{A26CCB25-3EE4-4691-B0C5-DC9050CCC367}" presName="rootComposite" presStyleCnt="0"/>
      <dgm:spPr/>
    </dgm:pt>
    <dgm:pt modelId="{62598002-8B7A-430E-A443-5B2C834293DA}" type="pres">
      <dgm:prSet presAssocID="{A26CCB25-3EE4-4691-B0C5-DC9050CCC367}" presName="rootText" presStyleLbl="node2" presStyleIdx="3" presStyleCnt="4">
        <dgm:presLayoutVars>
          <dgm:chPref val="3"/>
        </dgm:presLayoutVars>
      </dgm:prSet>
      <dgm:spPr/>
      <dgm:t>
        <a:bodyPr/>
        <a:lstStyle/>
        <a:p>
          <a:endParaRPr lang="el-GR"/>
        </a:p>
      </dgm:t>
    </dgm:pt>
    <dgm:pt modelId="{6C62A501-E81E-4A79-B077-A1089F0F647C}" type="pres">
      <dgm:prSet presAssocID="{A26CCB25-3EE4-4691-B0C5-DC9050CCC367}" presName="rootConnector" presStyleLbl="node2" presStyleIdx="3" presStyleCnt="4"/>
      <dgm:spPr/>
      <dgm:t>
        <a:bodyPr/>
        <a:lstStyle/>
        <a:p>
          <a:endParaRPr lang="el-GR"/>
        </a:p>
      </dgm:t>
    </dgm:pt>
    <dgm:pt modelId="{2AFC2845-F349-449B-A69C-9759BEE61FB0}" type="pres">
      <dgm:prSet presAssocID="{A26CCB25-3EE4-4691-B0C5-DC9050CCC367}" presName="hierChild4" presStyleCnt="0"/>
      <dgm:spPr/>
    </dgm:pt>
    <dgm:pt modelId="{E4FCDE5C-278D-4D5A-B449-5C1368EF261A}" type="pres">
      <dgm:prSet presAssocID="{A26CCB25-3EE4-4691-B0C5-DC9050CCC367}" presName="hierChild5" presStyleCnt="0"/>
      <dgm:spPr/>
    </dgm:pt>
    <dgm:pt modelId="{31EFEBFD-249E-4D30-8CF3-FBED026C3B3D}" type="pres">
      <dgm:prSet presAssocID="{B1F495F2-E328-420E-9104-E053B341C89B}" presName="hierChild3" presStyleCnt="0"/>
      <dgm:spPr/>
    </dgm:pt>
    <dgm:pt modelId="{9D2635C2-0364-40AC-8D54-381DC0905407}" type="pres">
      <dgm:prSet presAssocID="{D4D71885-4ED9-414F-97EC-2F49705B2D1E}" presName="Name111" presStyleLbl="parChTrans1D2" presStyleIdx="4" presStyleCnt="5"/>
      <dgm:spPr/>
      <dgm:t>
        <a:bodyPr/>
        <a:lstStyle/>
        <a:p>
          <a:endParaRPr lang="el-GR"/>
        </a:p>
      </dgm:t>
    </dgm:pt>
    <dgm:pt modelId="{EDBD32F7-3482-4741-926C-D716C5A5E938}" type="pres">
      <dgm:prSet presAssocID="{ED6EDFA7-612A-4AE3-A4A4-15F21A30A724}" presName="hierRoot3" presStyleCnt="0">
        <dgm:presLayoutVars>
          <dgm:hierBranch val="init"/>
        </dgm:presLayoutVars>
      </dgm:prSet>
      <dgm:spPr/>
    </dgm:pt>
    <dgm:pt modelId="{A87D666E-1329-4C5C-B455-C38847D6E2A5}" type="pres">
      <dgm:prSet presAssocID="{ED6EDFA7-612A-4AE3-A4A4-15F21A30A724}" presName="rootComposite3" presStyleCnt="0"/>
      <dgm:spPr/>
    </dgm:pt>
    <dgm:pt modelId="{B01EB00B-2CF2-4C3D-86AC-0CC280573F1D}" type="pres">
      <dgm:prSet presAssocID="{ED6EDFA7-612A-4AE3-A4A4-15F21A30A724}" presName="rootText3" presStyleLbl="asst1" presStyleIdx="0" presStyleCnt="1">
        <dgm:presLayoutVars>
          <dgm:chPref val="3"/>
        </dgm:presLayoutVars>
      </dgm:prSet>
      <dgm:spPr/>
      <dgm:t>
        <a:bodyPr/>
        <a:lstStyle/>
        <a:p>
          <a:endParaRPr lang="el-GR"/>
        </a:p>
      </dgm:t>
    </dgm:pt>
    <dgm:pt modelId="{41399A4E-DBD2-405C-BEF7-637D474A89EB}" type="pres">
      <dgm:prSet presAssocID="{ED6EDFA7-612A-4AE3-A4A4-15F21A30A724}" presName="rootConnector3" presStyleLbl="asst1" presStyleIdx="0" presStyleCnt="1"/>
      <dgm:spPr/>
      <dgm:t>
        <a:bodyPr/>
        <a:lstStyle/>
        <a:p>
          <a:endParaRPr lang="el-GR"/>
        </a:p>
      </dgm:t>
    </dgm:pt>
    <dgm:pt modelId="{5027DE24-7E18-4876-B8FF-EA03B241452D}" type="pres">
      <dgm:prSet presAssocID="{ED6EDFA7-612A-4AE3-A4A4-15F21A30A724}" presName="hierChild6" presStyleCnt="0"/>
      <dgm:spPr/>
    </dgm:pt>
    <dgm:pt modelId="{F34BEF25-D9DE-4629-822B-A3CB8C308A26}" type="pres">
      <dgm:prSet presAssocID="{ED6EDFA7-612A-4AE3-A4A4-15F21A30A724}" presName="hierChild7" presStyleCnt="0"/>
      <dgm:spPr/>
    </dgm:pt>
  </dgm:ptLst>
  <dgm:cxnLst>
    <dgm:cxn modelId="{E8729FD4-170B-47B0-8EBB-ED799C4FD3DF}" srcId="{B1F495F2-E328-420E-9104-E053B341C89B}" destId="{0ED973A5-6269-43B1-BDA3-BB5F214F3AA1}" srcOrd="1" destOrd="0" parTransId="{F064B29F-F7AF-424E-AEDA-A18F775A1A87}" sibTransId="{6F9067CD-5F6B-483F-A24B-E05627127CF1}"/>
    <dgm:cxn modelId="{2B876B3A-F3E9-4C94-A625-EFFBCE9DE346}" type="presOf" srcId="{A26CCB25-3EE4-4691-B0C5-DC9050CCC367}" destId="{6C62A501-E81E-4A79-B077-A1089F0F647C}" srcOrd="1" destOrd="0" presId="urn:microsoft.com/office/officeart/2005/8/layout/orgChart1"/>
    <dgm:cxn modelId="{C88A706B-1D4E-4834-B2F5-E255D9A71FC2}" srcId="{B1F495F2-E328-420E-9104-E053B341C89B}" destId="{37E959B0-B79A-41B3-B890-13ED8060328C}" srcOrd="2" destOrd="0" parTransId="{8D75DCB3-553D-457F-9D0E-986FC5E6EBF0}" sibTransId="{E3E7C657-5049-4783-ABED-E89A4308BA6E}"/>
    <dgm:cxn modelId="{1246C5B4-444C-4BB4-A86D-7228C15A76AC}" srcId="{B1F495F2-E328-420E-9104-E053B341C89B}" destId="{A26CCB25-3EE4-4691-B0C5-DC9050CCC367}" srcOrd="4" destOrd="0" parTransId="{C40BEE3C-D91B-4974-85D0-9E01F4F4735D}" sibTransId="{308F642B-8DA0-47D3-8EFE-FB7E05B504EA}"/>
    <dgm:cxn modelId="{09DBE81C-5743-4B62-9F03-468943650F72}" type="presOf" srcId="{B1F495F2-E328-420E-9104-E053B341C89B}" destId="{CDD227AC-0071-4410-AEF4-947E7A42A740}" srcOrd="0" destOrd="0" presId="urn:microsoft.com/office/officeart/2005/8/layout/orgChart1"/>
    <dgm:cxn modelId="{AD367693-C41C-4795-8505-05B3E4C455C6}" type="presOf" srcId="{A48C302F-2540-4ED9-BFCD-35E90B656A3D}" destId="{850C7447-727A-4152-BB96-D1252493C784}" srcOrd="0" destOrd="0" presId="urn:microsoft.com/office/officeart/2005/8/layout/orgChart1"/>
    <dgm:cxn modelId="{BE19686A-2551-406E-9726-74B8EE395E06}" type="presOf" srcId="{CC8C7AC8-17F0-4035-A07D-24E943B326EB}" destId="{91437320-BA6A-4DD6-B635-9BF2B61B06C1}" srcOrd="0" destOrd="0" presId="urn:microsoft.com/office/officeart/2005/8/layout/orgChart1"/>
    <dgm:cxn modelId="{E975F6CA-60B0-46DB-9729-DAC7CFD96E72}" type="presOf" srcId="{ED6EDFA7-612A-4AE3-A4A4-15F21A30A724}" destId="{41399A4E-DBD2-405C-BEF7-637D474A89EB}" srcOrd="1" destOrd="0" presId="urn:microsoft.com/office/officeart/2005/8/layout/orgChart1"/>
    <dgm:cxn modelId="{9210461E-5478-47BC-B025-2B8FDBE69EBA}" type="presOf" srcId="{ED6EDFA7-612A-4AE3-A4A4-15F21A30A724}" destId="{B01EB00B-2CF2-4C3D-86AC-0CC280573F1D}" srcOrd="0" destOrd="0" presId="urn:microsoft.com/office/officeart/2005/8/layout/orgChart1"/>
    <dgm:cxn modelId="{9CB5117C-78BE-4343-A0A5-1AF23B684FBE}" type="presOf" srcId="{0ED973A5-6269-43B1-BDA3-BB5F214F3AA1}" destId="{8FAED3F7-15CC-4193-9409-2ECCA13BE67F}" srcOrd="0" destOrd="0" presId="urn:microsoft.com/office/officeart/2005/8/layout/orgChart1"/>
    <dgm:cxn modelId="{8752CD77-C3F2-4BE9-98EC-1282C561E21C}" type="presOf" srcId="{37E959B0-B79A-41B3-B890-13ED8060328C}" destId="{37FCBB25-6B46-463D-8F4F-3A31928E8C2A}" srcOrd="0" destOrd="0" presId="urn:microsoft.com/office/officeart/2005/8/layout/orgChart1"/>
    <dgm:cxn modelId="{12BD3F0B-5365-47CD-9390-4AA8186CBAA0}" type="presOf" srcId="{C7461E4F-8D14-4CA0-96A0-640AF199A96E}" destId="{4ED04E92-56A7-43E3-A943-6D6328FAC0F6}" srcOrd="0" destOrd="0" presId="urn:microsoft.com/office/officeart/2005/8/layout/orgChart1"/>
    <dgm:cxn modelId="{AFA3FDEB-BD76-4D79-A79C-32AF318BADEA}" type="presOf" srcId="{8D75DCB3-553D-457F-9D0E-986FC5E6EBF0}" destId="{DA53A3EE-B559-43A1-960D-26EA514F7C0B}" srcOrd="0" destOrd="0" presId="urn:microsoft.com/office/officeart/2005/8/layout/orgChart1"/>
    <dgm:cxn modelId="{2324FD05-F8B2-44A8-BA6D-5B3BA5245B5D}" srcId="{B1F495F2-E328-420E-9104-E053B341C89B}" destId="{ED6EDFA7-612A-4AE3-A4A4-15F21A30A724}" srcOrd="0" destOrd="0" parTransId="{D4D71885-4ED9-414F-97EC-2F49705B2D1E}" sibTransId="{D4C1D541-2723-457D-B504-A17C4B4B9E82}"/>
    <dgm:cxn modelId="{BBBD4D14-8712-47BD-9145-F0167AE7A295}" type="presOf" srcId="{D4D71885-4ED9-414F-97EC-2F49705B2D1E}" destId="{9D2635C2-0364-40AC-8D54-381DC0905407}" srcOrd="0" destOrd="0" presId="urn:microsoft.com/office/officeart/2005/8/layout/orgChart1"/>
    <dgm:cxn modelId="{16E8BA6B-0329-4CD8-B8BF-0D5C18DF868F}" type="presOf" srcId="{0ED973A5-6269-43B1-BDA3-BB5F214F3AA1}" destId="{FC14CB5C-8275-4BFF-BCB8-54CC5E611E05}" srcOrd="1" destOrd="0" presId="urn:microsoft.com/office/officeart/2005/8/layout/orgChart1"/>
    <dgm:cxn modelId="{70D089DE-8065-4997-AA37-665B48A5114B}" type="presOf" srcId="{B1F495F2-E328-420E-9104-E053B341C89B}" destId="{0B06A001-5FFD-49DA-A1B4-B1E08B435ABE}" srcOrd="1" destOrd="0" presId="urn:microsoft.com/office/officeart/2005/8/layout/orgChart1"/>
    <dgm:cxn modelId="{B1C70B74-7A35-4F6C-BACB-655ADBC01BE3}" type="presOf" srcId="{C40BEE3C-D91B-4974-85D0-9E01F4F4735D}" destId="{77630898-4B2C-4773-9DAC-26069E1D531B}" srcOrd="0" destOrd="0" presId="urn:microsoft.com/office/officeart/2005/8/layout/orgChart1"/>
    <dgm:cxn modelId="{8D5BE0C6-14E7-4E11-95F7-EBE96579C08B}" type="presOf" srcId="{F064B29F-F7AF-424E-AEDA-A18F775A1A87}" destId="{0B09D9B7-6C28-4435-A741-E789CC07EA85}" srcOrd="0" destOrd="0" presId="urn:microsoft.com/office/officeart/2005/8/layout/orgChart1"/>
    <dgm:cxn modelId="{040D45EB-455C-44D1-8646-83D6FD1C8675}" type="presOf" srcId="{37E959B0-B79A-41B3-B890-13ED8060328C}" destId="{3C9C24D2-B29F-493D-A32B-95AF8ABF870C}" srcOrd="1" destOrd="0" presId="urn:microsoft.com/office/officeart/2005/8/layout/orgChart1"/>
    <dgm:cxn modelId="{B923B944-BF54-4ECF-A5E6-CB0119E185F0}" type="presOf" srcId="{A26CCB25-3EE4-4691-B0C5-DC9050CCC367}" destId="{62598002-8B7A-430E-A443-5B2C834293DA}" srcOrd="0" destOrd="0" presId="urn:microsoft.com/office/officeart/2005/8/layout/orgChart1"/>
    <dgm:cxn modelId="{358F43C2-F8B0-40BD-9855-2C8B3A835589}" srcId="{B1F495F2-E328-420E-9104-E053B341C89B}" destId="{A48C302F-2540-4ED9-BFCD-35E90B656A3D}" srcOrd="3" destOrd="0" parTransId="{C7461E4F-8D14-4CA0-96A0-640AF199A96E}" sibTransId="{E619A614-9328-4591-BBB9-C8CD4491CE52}"/>
    <dgm:cxn modelId="{342C07CA-0C0E-44DA-A66B-35AAE50A571A}" type="presOf" srcId="{A48C302F-2540-4ED9-BFCD-35E90B656A3D}" destId="{B7440717-A72C-4283-BB2E-47337B2BB887}" srcOrd="1" destOrd="0" presId="urn:microsoft.com/office/officeart/2005/8/layout/orgChart1"/>
    <dgm:cxn modelId="{0F45F0E8-61D9-4EA7-9C11-276C1163D893}" srcId="{CC8C7AC8-17F0-4035-A07D-24E943B326EB}" destId="{B1F495F2-E328-420E-9104-E053B341C89B}" srcOrd="0" destOrd="0" parTransId="{B548F95A-B693-42F5-80AC-585ED89B6BC0}" sibTransId="{24E0A801-C1DC-4E7B-8871-D359295DA415}"/>
    <dgm:cxn modelId="{D76C4E54-8425-4005-A4CF-378DAA0BF2BC}" type="presParOf" srcId="{91437320-BA6A-4DD6-B635-9BF2B61B06C1}" destId="{76AF6FD1-A2F9-4833-9D1A-1A8862B7EB7D}" srcOrd="0" destOrd="0" presId="urn:microsoft.com/office/officeart/2005/8/layout/orgChart1"/>
    <dgm:cxn modelId="{5DE5E938-A277-4C64-B6BD-78B4C44D2F61}" type="presParOf" srcId="{76AF6FD1-A2F9-4833-9D1A-1A8862B7EB7D}" destId="{03417B34-6F86-4E47-B0F1-6E27B7F1E153}" srcOrd="0" destOrd="0" presId="urn:microsoft.com/office/officeart/2005/8/layout/orgChart1"/>
    <dgm:cxn modelId="{2A9C816D-8C86-483B-B6AF-195FAFB57ADE}" type="presParOf" srcId="{03417B34-6F86-4E47-B0F1-6E27B7F1E153}" destId="{CDD227AC-0071-4410-AEF4-947E7A42A740}" srcOrd="0" destOrd="0" presId="urn:microsoft.com/office/officeart/2005/8/layout/orgChart1"/>
    <dgm:cxn modelId="{50BB4AFD-4F2C-41D7-B4F3-27C091C348ED}" type="presParOf" srcId="{03417B34-6F86-4E47-B0F1-6E27B7F1E153}" destId="{0B06A001-5FFD-49DA-A1B4-B1E08B435ABE}" srcOrd="1" destOrd="0" presId="urn:microsoft.com/office/officeart/2005/8/layout/orgChart1"/>
    <dgm:cxn modelId="{058C77E2-870B-410C-BD9F-13EBD5CB3424}" type="presParOf" srcId="{76AF6FD1-A2F9-4833-9D1A-1A8862B7EB7D}" destId="{75BBD5B9-508B-4864-9994-2A26D1393FF9}" srcOrd="1" destOrd="0" presId="urn:microsoft.com/office/officeart/2005/8/layout/orgChart1"/>
    <dgm:cxn modelId="{B4ADB3C8-75D9-4281-8218-270F84E4E4A3}" type="presParOf" srcId="{75BBD5B9-508B-4864-9994-2A26D1393FF9}" destId="{0B09D9B7-6C28-4435-A741-E789CC07EA85}" srcOrd="0" destOrd="0" presId="urn:microsoft.com/office/officeart/2005/8/layout/orgChart1"/>
    <dgm:cxn modelId="{DAFD81AD-A9E7-484B-8321-91B970379E29}" type="presParOf" srcId="{75BBD5B9-508B-4864-9994-2A26D1393FF9}" destId="{98B34423-8035-4818-89B5-37C1F8BC1B66}" srcOrd="1" destOrd="0" presId="urn:microsoft.com/office/officeart/2005/8/layout/orgChart1"/>
    <dgm:cxn modelId="{A207DADC-232D-430F-A53B-D119F3B287D2}" type="presParOf" srcId="{98B34423-8035-4818-89B5-37C1F8BC1B66}" destId="{D0E89AB0-BF13-468A-88E3-5CA52B35BEE1}" srcOrd="0" destOrd="0" presId="urn:microsoft.com/office/officeart/2005/8/layout/orgChart1"/>
    <dgm:cxn modelId="{CF9B4B43-7755-47AA-953E-2F57FE2981B8}" type="presParOf" srcId="{D0E89AB0-BF13-468A-88E3-5CA52B35BEE1}" destId="{8FAED3F7-15CC-4193-9409-2ECCA13BE67F}" srcOrd="0" destOrd="0" presId="urn:microsoft.com/office/officeart/2005/8/layout/orgChart1"/>
    <dgm:cxn modelId="{1C692849-CB00-4ABA-BA9D-A706902BFB6F}" type="presParOf" srcId="{D0E89AB0-BF13-468A-88E3-5CA52B35BEE1}" destId="{FC14CB5C-8275-4BFF-BCB8-54CC5E611E05}" srcOrd="1" destOrd="0" presId="urn:microsoft.com/office/officeart/2005/8/layout/orgChart1"/>
    <dgm:cxn modelId="{6989AA9F-074F-4322-909C-B2537F847F39}" type="presParOf" srcId="{98B34423-8035-4818-89B5-37C1F8BC1B66}" destId="{66BA1954-F07D-4ED3-B498-5101A7591C61}" srcOrd="1" destOrd="0" presId="urn:microsoft.com/office/officeart/2005/8/layout/orgChart1"/>
    <dgm:cxn modelId="{E8EE8235-95EC-4A65-B108-946AC28D5B0D}" type="presParOf" srcId="{98B34423-8035-4818-89B5-37C1F8BC1B66}" destId="{AAB07067-C969-4B37-85AF-9593FBDA139B}" srcOrd="2" destOrd="0" presId="urn:microsoft.com/office/officeart/2005/8/layout/orgChart1"/>
    <dgm:cxn modelId="{4B8D1F74-9D6B-491F-B26F-8DB87451866B}" type="presParOf" srcId="{75BBD5B9-508B-4864-9994-2A26D1393FF9}" destId="{DA53A3EE-B559-43A1-960D-26EA514F7C0B}" srcOrd="2" destOrd="0" presId="urn:microsoft.com/office/officeart/2005/8/layout/orgChart1"/>
    <dgm:cxn modelId="{B6F1188E-8C54-4BF0-A78E-5B2F395821D4}" type="presParOf" srcId="{75BBD5B9-508B-4864-9994-2A26D1393FF9}" destId="{8A400027-7EDD-41F3-B703-09FD948549F0}" srcOrd="3" destOrd="0" presId="urn:microsoft.com/office/officeart/2005/8/layout/orgChart1"/>
    <dgm:cxn modelId="{E495D0E1-58E7-483B-B91E-EF6B068D3BEA}" type="presParOf" srcId="{8A400027-7EDD-41F3-B703-09FD948549F0}" destId="{B8AB22B6-2791-44B2-8ECA-8726D5AB11A6}" srcOrd="0" destOrd="0" presId="urn:microsoft.com/office/officeart/2005/8/layout/orgChart1"/>
    <dgm:cxn modelId="{CBB75D18-3371-4836-8A64-8DB8B00DCA50}" type="presParOf" srcId="{B8AB22B6-2791-44B2-8ECA-8726D5AB11A6}" destId="{37FCBB25-6B46-463D-8F4F-3A31928E8C2A}" srcOrd="0" destOrd="0" presId="urn:microsoft.com/office/officeart/2005/8/layout/orgChart1"/>
    <dgm:cxn modelId="{94FA5B91-613D-4367-8C8D-E509F4027BD6}" type="presParOf" srcId="{B8AB22B6-2791-44B2-8ECA-8726D5AB11A6}" destId="{3C9C24D2-B29F-493D-A32B-95AF8ABF870C}" srcOrd="1" destOrd="0" presId="urn:microsoft.com/office/officeart/2005/8/layout/orgChart1"/>
    <dgm:cxn modelId="{6453E3CD-6973-4347-98A2-418968170AD8}" type="presParOf" srcId="{8A400027-7EDD-41F3-B703-09FD948549F0}" destId="{F9FE24D1-76E5-43F2-A900-1EB182F4FB4D}" srcOrd="1" destOrd="0" presId="urn:microsoft.com/office/officeart/2005/8/layout/orgChart1"/>
    <dgm:cxn modelId="{712EFD94-000F-4D73-90FD-B4F26B2DCA18}" type="presParOf" srcId="{8A400027-7EDD-41F3-B703-09FD948549F0}" destId="{FAFD0789-44B8-4347-9788-CE8965FE4B59}" srcOrd="2" destOrd="0" presId="urn:microsoft.com/office/officeart/2005/8/layout/orgChart1"/>
    <dgm:cxn modelId="{94869C77-0E3A-4242-89CA-22701E20C613}" type="presParOf" srcId="{75BBD5B9-508B-4864-9994-2A26D1393FF9}" destId="{4ED04E92-56A7-43E3-A943-6D6328FAC0F6}" srcOrd="4" destOrd="0" presId="urn:microsoft.com/office/officeart/2005/8/layout/orgChart1"/>
    <dgm:cxn modelId="{EE6D7396-4BA7-4FF1-9829-8D9053D0CC68}" type="presParOf" srcId="{75BBD5B9-508B-4864-9994-2A26D1393FF9}" destId="{49BD3002-9ED2-4FD2-9E37-1F61F46056FD}" srcOrd="5" destOrd="0" presId="urn:microsoft.com/office/officeart/2005/8/layout/orgChart1"/>
    <dgm:cxn modelId="{59090734-1C88-42B8-9C2D-F66EB90C1B78}" type="presParOf" srcId="{49BD3002-9ED2-4FD2-9E37-1F61F46056FD}" destId="{F5864EB1-0FCE-47F8-BC42-C7AFA92FB058}" srcOrd="0" destOrd="0" presId="urn:microsoft.com/office/officeart/2005/8/layout/orgChart1"/>
    <dgm:cxn modelId="{D4E8DF56-FBF2-46BB-B1CE-9D9438B08C68}" type="presParOf" srcId="{F5864EB1-0FCE-47F8-BC42-C7AFA92FB058}" destId="{850C7447-727A-4152-BB96-D1252493C784}" srcOrd="0" destOrd="0" presId="urn:microsoft.com/office/officeart/2005/8/layout/orgChart1"/>
    <dgm:cxn modelId="{9E625988-7F66-435F-9DA0-99AD579F211C}" type="presParOf" srcId="{F5864EB1-0FCE-47F8-BC42-C7AFA92FB058}" destId="{B7440717-A72C-4283-BB2E-47337B2BB887}" srcOrd="1" destOrd="0" presId="urn:microsoft.com/office/officeart/2005/8/layout/orgChart1"/>
    <dgm:cxn modelId="{7E640129-7ECF-4611-974C-A95DEBB94FF3}" type="presParOf" srcId="{49BD3002-9ED2-4FD2-9E37-1F61F46056FD}" destId="{5B357D45-5489-4165-9E82-CE89D7F600B2}" srcOrd="1" destOrd="0" presId="urn:microsoft.com/office/officeart/2005/8/layout/orgChart1"/>
    <dgm:cxn modelId="{30E9BE8E-ACB8-45FB-B619-AF70688E2BE9}" type="presParOf" srcId="{49BD3002-9ED2-4FD2-9E37-1F61F46056FD}" destId="{747D868E-6F3A-4E55-8020-66DB056B8779}" srcOrd="2" destOrd="0" presId="urn:microsoft.com/office/officeart/2005/8/layout/orgChart1"/>
    <dgm:cxn modelId="{7892A709-9F66-4534-9880-91FE5C6E6DAE}" type="presParOf" srcId="{75BBD5B9-508B-4864-9994-2A26D1393FF9}" destId="{77630898-4B2C-4773-9DAC-26069E1D531B}" srcOrd="6" destOrd="0" presId="urn:microsoft.com/office/officeart/2005/8/layout/orgChart1"/>
    <dgm:cxn modelId="{683DCC65-CBD2-4BED-A30D-DB070F4BF653}" type="presParOf" srcId="{75BBD5B9-508B-4864-9994-2A26D1393FF9}" destId="{06726FFC-C1CF-43FE-B463-74C5FE874F1A}" srcOrd="7" destOrd="0" presId="urn:microsoft.com/office/officeart/2005/8/layout/orgChart1"/>
    <dgm:cxn modelId="{D0635719-CF19-4A9F-8D11-C820964E60B3}" type="presParOf" srcId="{06726FFC-C1CF-43FE-B463-74C5FE874F1A}" destId="{77C84A21-BD83-4968-B42D-A9019B604AB6}" srcOrd="0" destOrd="0" presId="urn:microsoft.com/office/officeart/2005/8/layout/orgChart1"/>
    <dgm:cxn modelId="{705D4570-2F21-49BA-9AFE-465F6D5FA06E}" type="presParOf" srcId="{77C84A21-BD83-4968-B42D-A9019B604AB6}" destId="{62598002-8B7A-430E-A443-5B2C834293DA}" srcOrd="0" destOrd="0" presId="urn:microsoft.com/office/officeart/2005/8/layout/orgChart1"/>
    <dgm:cxn modelId="{4EB93F54-8E3C-4D55-8EA8-712808E5BE50}" type="presParOf" srcId="{77C84A21-BD83-4968-B42D-A9019B604AB6}" destId="{6C62A501-E81E-4A79-B077-A1089F0F647C}" srcOrd="1" destOrd="0" presId="urn:microsoft.com/office/officeart/2005/8/layout/orgChart1"/>
    <dgm:cxn modelId="{EE5C4906-A87E-4302-B273-45FC04B75DF4}" type="presParOf" srcId="{06726FFC-C1CF-43FE-B463-74C5FE874F1A}" destId="{2AFC2845-F349-449B-A69C-9759BEE61FB0}" srcOrd="1" destOrd="0" presId="urn:microsoft.com/office/officeart/2005/8/layout/orgChart1"/>
    <dgm:cxn modelId="{1FAA75BD-F90A-49CF-8D7F-4FDF12655D30}" type="presParOf" srcId="{06726FFC-C1CF-43FE-B463-74C5FE874F1A}" destId="{E4FCDE5C-278D-4D5A-B449-5C1368EF261A}" srcOrd="2" destOrd="0" presId="urn:microsoft.com/office/officeart/2005/8/layout/orgChart1"/>
    <dgm:cxn modelId="{ADBEACC0-B06D-444B-B0C4-FF340ABFBF77}" type="presParOf" srcId="{76AF6FD1-A2F9-4833-9D1A-1A8862B7EB7D}" destId="{31EFEBFD-249E-4D30-8CF3-FBED026C3B3D}" srcOrd="2" destOrd="0" presId="urn:microsoft.com/office/officeart/2005/8/layout/orgChart1"/>
    <dgm:cxn modelId="{C1AAE295-1C15-4839-9E48-83C1226962FC}" type="presParOf" srcId="{31EFEBFD-249E-4D30-8CF3-FBED026C3B3D}" destId="{9D2635C2-0364-40AC-8D54-381DC0905407}" srcOrd="0" destOrd="0" presId="urn:microsoft.com/office/officeart/2005/8/layout/orgChart1"/>
    <dgm:cxn modelId="{4BF90F76-9BBA-4000-BDD1-5C561677A466}" type="presParOf" srcId="{31EFEBFD-249E-4D30-8CF3-FBED026C3B3D}" destId="{EDBD32F7-3482-4741-926C-D716C5A5E938}" srcOrd="1" destOrd="0" presId="urn:microsoft.com/office/officeart/2005/8/layout/orgChart1"/>
    <dgm:cxn modelId="{F9741F3B-7255-4550-B1D4-6DAE8F143ACC}" type="presParOf" srcId="{EDBD32F7-3482-4741-926C-D716C5A5E938}" destId="{A87D666E-1329-4C5C-B455-C38847D6E2A5}" srcOrd="0" destOrd="0" presId="urn:microsoft.com/office/officeart/2005/8/layout/orgChart1"/>
    <dgm:cxn modelId="{58BB5942-81F2-4B61-A047-15E2A6BFCF1E}" type="presParOf" srcId="{A87D666E-1329-4C5C-B455-C38847D6E2A5}" destId="{B01EB00B-2CF2-4C3D-86AC-0CC280573F1D}" srcOrd="0" destOrd="0" presId="urn:microsoft.com/office/officeart/2005/8/layout/orgChart1"/>
    <dgm:cxn modelId="{AE76F8DA-6592-4F7D-9593-3D3DFA8872AD}" type="presParOf" srcId="{A87D666E-1329-4C5C-B455-C38847D6E2A5}" destId="{41399A4E-DBD2-405C-BEF7-637D474A89EB}" srcOrd="1" destOrd="0" presId="urn:microsoft.com/office/officeart/2005/8/layout/orgChart1"/>
    <dgm:cxn modelId="{4EF27C8F-3B45-48A2-9DE5-9AC486DF0E49}" type="presParOf" srcId="{EDBD32F7-3482-4741-926C-D716C5A5E938}" destId="{5027DE24-7E18-4876-B8FF-EA03B241452D}" srcOrd="1" destOrd="0" presId="urn:microsoft.com/office/officeart/2005/8/layout/orgChart1"/>
    <dgm:cxn modelId="{DD85AF22-1E62-45F4-A28F-3415BC21732A}" type="presParOf" srcId="{EDBD32F7-3482-4741-926C-D716C5A5E938}" destId="{F34BEF25-D9DE-4629-822B-A3CB8C308A26}"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smtClean="0"/>
            <a:t>ΜΕΤΡΟ 4.2: Ανάπτυξη Ανθρώπινου δυναμικού και βελτίωση υλικοτεχνικής υποδομής</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Βελτίωση της ενεργειακής απόδοσης του εξοπλισμού και των εγκαταστάσεων του Δήμου</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E81F8549-2422-434B-9E07-91D764E8AB51}">
      <dgm:prSet/>
      <dgm:spPr/>
      <dgm:t>
        <a:bodyPr/>
        <a:lstStyle/>
        <a:p>
          <a:r>
            <a:rPr lang="el-GR" dirty="0" smtClean="0"/>
            <a:t>2. Διαμόρφωση ενός ασφαλούς, υγιούς και λειτουργικού περιβάλλοντος εργασίας</a:t>
          </a:r>
          <a:endParaRPr lang="el-GR" dirty="0"/>
        </a:p>
      </dgm:t>
    </dgm:pt>
    <dgm:pt modelId="{521B89D7-4B6D-4A4E-930E-C4D273E06F39}" type="parTrans" cxnId="{590AA925-8E99-4851-89BE-7BF325F85AB1}">
      <dgm:prSet/>
      <dgm:spPr/>
      <dgm:t>
        <a:bodyPr/>
        <a:lstStyle/>
        <a:p>
          <a:endParaRPr lang="el-GR"/>
        </a:p>
      </dgm:t>
    </dgm:pt>
    <dgm:pt modelId="{6808DA2A-8C9E-490A-BEDA-0335C19506F9}" type="sibTrans" cxnId="{590AA925-8E99-4851-89BE-7BF325F85AB1}">
      <dgm:prSet/>
      <dgm:spPr/>
      <dgm:t>
        <a:bodyPr/>
        <a:lstStyle/>
        <a:p>
          <a:endParaRPr lang="el-GR"/>
        </a:p>
      </dgm:t>
    </dgm:pt>
    <dgm:pt modelId="{E4DDBE3B-7134-44B3-9184-D9AD245E6723}">
      <dgm:prSet/>
      <dgm:spPr/>
      <dgm:t>
        <a:bodyPr/>
        <a:lstStyle/>
        <a:p>
          <a:r>
            <a:rPr lang="el-GR" dirty="0" smtClean="0"/>
            <a:t>3. Ανάπτυξη του ανθρώπινου δυναμικού του Δήμου και των Νομικών του Προσώπων - Επιμόρφωση</a:t>
          </a:r>
          <a:endParaRPr lang="el-GR" dirty="0"/>
        </a:p>
      </dgm:t>
    </dgm:pt>
    <dgm:pt modelId="{C63ADF32-D2D1-4349-A6EB-505405D9C0FE}" type="parTrans" cxnId="{0389CEF6-0EFA-49D9-9569-751F63BCDD06}">
      <dgm:prSet/>
      <dgm:spPr/>
      <dgm:t>
        <a:bodyPr/>
        <a:lstStyle/>
        <a:p>
          <a:endParaRPr lang="el-GR"/>
        </a:p>
      </dgm:t>
    </dgm:pt>
    <dgm:pt modelId="{09FB3CBA-5026-495E-883A-D5DFA1073FE4}" type="sibTrans" cxnId="{0389CEF6-0EFA-49D9-9569-751F63BCDD06}">
      <dgm:prSet/>
      <dgm:spPr/>
      <dgm:t>
        <a:bodyPr/>
        <a:lstStyle/>
        <a:p>
          <a:endParaRPr lang="el-GR"/>
        </a:p>
      </dgm:t>
    </dgm:pt>
    <dgm:pt modelId="{EFFE60F4-6907-4BC3-9AD8-6AC1A16DC943}">
      <dgm:prSet/>
      <dgm:spPr/>
      <dgm:t>
        <a:bodyPr/>
        <a:lstStyle/>
        <a:p>
          <a:r>
            <a:rPr lang="el-GR" dirty="0" smtClean="0"/>
            <a:t>4. Προμήθεια, συντήρηση και αναβάθμιση μηχανολογικού, τεχνολογικού και λοιπού εξοπλισμού</a:t>
          </a:r>
          <a:endParaRPr lang="el-GR" dirty="0"/>
        </a:p>
      </dgm:t>
    </dgm:pt>
    <dgm:pt modelId="{3B7667E4-E5D3-415A-BC84-09DD8AF2BAF8}" type="parTrans" cxnId="{27F70580-811B-4F77-B69D-08029AF93795}">
      <dgm:prSet/>
      <dgm:spPr/>
      <dgm:t>
        <a:bodyPr/>
        <a:lstStyle/>
        <a:p>
          <a:endParaRPr lang="el-GR"/>
        </a:p>
      </dgm:t>
    </dgm:pt>
    <dgm:pt modelId="{45F498CB-B8D7-43A9-B88B-F2DE81025205}" type="sibTrans" cxnId="{27F70580-811B-4F77-B69D-08029AF93795}">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4">
        <dgm:presLayoutVars>
          <dgm:bulletEnabled val="1"/>
        </dgm:presLayoutVars>
      </dgm:prSet>
      <dgm:spPr/>
      <dgm:t>
        <a:bodyPr/>
        <a:lstStyle/>
        <a:p>
          <a:endParaRPr lang="el-GR"/>
        </a:p>
      </dgm:t>
    </dgm:pt>
    <dgm:pt modelId="{622B8997-5E3C-4FE7-81C4-7EC10FD5AD5B}" type="pres">
      <dgm:prSet presAssocID="{E81F8549-2422-434B-9E07-91D764E8AB51}" presName="pillarX" presStyleLbl="node1" presStyleIdx="1" presStyleCnt="4">
        <dgm:presLayoutVars>
          <dgm:bulletEnabled val="1"/>
        </dgm:presLayoutVars>
      </dgm:prSet>
      <dgm:spPr/>
      <dgm:t>
        <a:bodyPr/>
        <a:lstStyle/>
        <a:p>
          <a:endParaRPr lang="el-GR"/>
        </a:p>
      </dgm:t>
    </dgm:pt>
    <dgm:pt modelId="{2B87985F-815E-442F-8094-E826429F0F85}" type="pres">
      <dgm:prSet presAssocID="{E4DDBE3B-7134-44B3-9184-D9AD245E6723}" presName="pillarX" presStyleLbl="node1" presStyleIdx="2" presStyleCnt="4">
        <dgm:presLayoutVars>
          <dgm:bulletEnabled val="1"/>
        </dgm:presLayoutVars>
      </dgm:prSet>
      <dgm:spPr/>
      <dgm:t>
        <a:bodyPr/>
        <a:lstStyle/>
        <a:p>
          <a:endParaRPr lang="el-GR"/>
        </a:p>
      </dgm:t>
    </dgm:pt>
    <dgm:pt modelId="{C6334400-71DD-49E9-8970-F40F8AF2030B}" type="pres">
      <dgm:prSet presAssocID="{EFFE60F4-6907-4BC3-9AD8-6AC1A16DC943}" presName="pillarX" presStyleLbl="node1" presStyleIdx="3" presStyleCnt="4">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590AA925-8E99-4851-89BE-7BF325F85AB1}" srcId="{2F2AB6C2-8764-46CA-AADC-B5BA8C9D21B6}" destId="{E81F8549-2422-434B-9E07-91D764E8AB51}" srcOrd="1" destOrd="0" parTransId="{521B89D7-4B6D-4A4E-930E-C4D273E06F39}" sibTransId="{6808DA2A-8C9E-490A-BEDA-0335C19506F9}"/>
    <dgm:cxn modelId="{4B56696B-E02E-4D52-A858-6259CEAE5184}" srcId="{2F2AB6C2-8764-46CA-AADC-B5BA8C9D21B6}" destId="{52B44EDF-DB17-4162-AF0E-186A1BCC8A7A}" srcOrd="0" destOrd="0" parTransId="{70BABA87-5083-4CD9-9D7D-BB9E8D68ACB1}" sibTransId="{97A33300-49D3-479F-84FB-B326400EB33D}"/>
    <dgm:cxn modelId="{B04E3326-1232-4CF3-8DF3-4C1ADB564AFE}" type="presOf" srcId="{EFFE60F4-6907-4BC3-9AD8-6AC1A16DC943}" destId="{C6334400-71DD-49E9-8970-F40F8AF2030B}" srcOrd="0" destOrd="0" presId="urn:microsoft.com/office/officeart/2005/8/layout/hList3"/>
    <dgm:cxn modelId="{CAB2173D-B139-49C2-8819-B39B78B50D70}" type="presOf" srcId="{E81F8549-2422-434B-9E07-91D764E8AB51}" destId="{622B8997-5E3C-4FE7-81C4-7EC10FD5AD5B}" srcOrd="0" destOrd="0" presId="urn:microsoft.com/office/officeart/2005/8/layout/hList3"/>
    <dgm:cxn modelId="{AF1DAF41-5629-4DD3-892D-E3C0D13D00C3}" type="presOf" srcId="{A57C5769-52C4-4BD4-8529-4DCFAE06C11E}" destId="{D28F99D6-04DE-49E5-A216-34266EFFCBA8}" srcOrd="0" destOrd="0" presId="urn:microsoft.com/office/officeart/2005/8/layout/hList3"/>
    <dgm:cxn modelId="{8E224EA8-9DC3-41E3-A907-044C8F97A6C4}" type="presOf" srcId="{52B44EDF-DB17-4162-AF0E-186A1BCC8A7A}" destId="{3A92EF92-0261-472F-BFF2-CE7C5F2F0FDA}" srcOrd="0" destOrd="0" presId="urn:microsoft.com/office/officeart/2005/8/layout/hList3"/>
    <dgm:cxn modelId="{27F70580-811B-4F77-B69D-08029AF93795}" srcId="{2F2AB6C2-8764-46CA-AADC-B5BA8C9D21B6}" destId="{EFFE60F4-6907-4BC3-9AD8-6AC1A16DC943}" srcOrd="3" destOrd="0" parTransId="{3B7667E4-E5D3-415A-BC84-09DD8AF2BAF8}" sibTransId="{45F498CB-B8D7-43A9-B88B-F2DE81025205}"/>
    <dgm:cxn modelId="{0389CEF6-0EFA-49D9-9569-751F63BCDD06}" srcId="{2F2AB6C2-8764-46CA-AADC-B5BA8C9D21B6}" destId="{E4DDBE3B-7134-44B3-9184-D9AD245E6723}" srcOrd="2" destOrd="0" parTransId="{C63ADF32-D2D1-4349-A6EB-505405D9C0FE}" sibTransId="{09FB3CBA-5026-495E-883A-D5DFA1073FE4}"/>
    <dgm:cxn modelId="{FA289646-13D1-45B9-8CB5-33A6C648598A}" srcId="{A57C5769-52C4-4BD4-8529-4DCFAE06C11E}" destId="{2F2AB6C2-8764-46CA-AADC-B5BA8C9D21B6}" srcOrd="0" destOrd="0" parTransId="{3E2C956F-1950-4D5E-87DA-5E377DCBB8E7}" sibTransId="{CC3C0D0B-6113-4725-B34A-9F2A5BC71732}"/>
    <dgm:cxn modelId="{977A8172-3E19-4312-B47D-8F57822C8A5F}" type="presOf" srcId="{2F2AB6C2-8764-46CA-AADC-B5BA8C9D21B6}" destId="{1A3F48EB-0DCD-4626-B172-E703C10AA531}" srcOrd="0" destOrd="0" presId="urn:microsoft.com/office/officeart/2005/8/layout/hList3"/>
    <dgm:cxn modelId="{F90818BF-C152-4A71-9397-B51C06EA4E0A}" type="presOf" srcId="{E4DDBE3B-7134-44B3-9184-D9AD245E6723}" destId="{2B87985F-815E-442F-8094-E826429F0F85}" srcOrd="0" destOrd="0" presId="urn:microsoft.com/office/officeart/2005/8/layout/hList3"/>
    <dgm:cxn modelId="{D1864D53-50EF-49C1-9C85-3E0172A24445}" type="presParOf" srcId="{D28F99D6-04DE-49E5-A216-34266EFFCBA8}" destId="{1A3F48EB-0DCD-4626-B172-E703C10AA531}" srcOrd="0" destOrd="0" presId="urn:microsoft.com/office/officeart/2005/8/layout/hList3"/>
    <dgm:cxn modelId="{1838D143-42E6-4353-BBDB-88DF5C413E0B}" type="presParOf" srcId="{D28F99D6-04DE-49E5-A216-34266EFFCBA8}" destId="{CA534A5D-2B79-440B-ADB3-D07CB001E835}" srcOrd="1" destOrd="0" presId="urn:microsoft.com/office/officeart/2005/8/layout/hList3"/>
    <dgm:cxn modelId="{9D631D90-790B-4EFF-84E6-E393165A4F87}" type="presParOf" srcId="{CA534A5D-2B79-440B-ADB3-D07CB001E835}" destId="{3A92EF92-0261-472F-BFF2-CE7C5F2F0FDA}" srcOrd="0" destOrd="0" presId="urn:microsoft.com/office/officeart/2005/8/layout/hList3"/>
    <dgm:cxn modelId="{ABE753C3-850D-47FD-BEB0-6EACC15AE7F0}" type="presParOf" srcId="{CA534A5D-2B79-440B-ADB3-D07CB001E835}" destId="{622B8997-5E3C-4FE7-81C4-7EC10FD5AD5B}" srcOrd="1" destOrd="0" presId="urn:microsoft.com/office/officeart/2005/8/layout/hList3"/>
    <dgm:cxn modelId="{39D204EC-8DDF-414B-8E1C-A1ACD04FF712}" type="presParOf" srcId="{CA534A5D-2B79-440B-ADB3-D07CB001E835}" destId="{2B87985F-815E-442F-8094-E826429F0F85}" srcOrd="2" destOrd="0" presId="urn:microsoft.com/office/officeart/2005/8/layout/hList3"/>
    <dgm:cxn modelId="{9ED37FF1-9032-4BE8-863B-4ABCE2EBA19F}" type="presParOf" srcId="{CA534A5D-2B79-440B-ADB3-D07CB001E835}" destId="{C6334400-71DD-49E9-8970-F40F8AF2030B}" srcOrd="3" destOrd="0" presId="urn:microsoft.com/office/officeart/2005/8/layout/hList3"/>
    <dgm:cxn modelId="{4C4D6240-2450-464D-8B6E-2587A7A929DA}"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smtClean="0"/>
            <a:t>ΜΕΤΡΟ 4.3: Βελτίωση Οικονομικών και Αξιοποίηση Δημοτικής Περιουσίας</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Βελτίωση των οικονομικών του Δήμου</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5E310CD4-905A-4323-BE4D-5C439569133E}">
      <dgm:prSet/>
      <dgm:spPr/>
      <dgm:t>
        <a:bodyPr/>
        <a:lstStyle/>
        <a:p>
          <a:r>
            <a:rPr lang="el-GR" dirty="0" smtClean="0"/>
            <a:t>2. Ανάπτυξη σύγχρονων μεθόδων παρακολούθησης και διαχείρισης έργων</a:t>
          </a:r>
          <a:endParaRPr lang="el-GR" dirty="0"/>
        </a:p>
      </dgm:t>
    </dgm:pt>
    <dgm:pt modelId="{64A6C14C-3F0B-4137-91F2-CD0B419C4181}" type="parTrans" cxnId="{A55D9459-5438-4560-AC8B-7762D7D41F74}">
      <dgm:prSet/>
      <dgm:spPr/>
      <dgm:t>
        <a:bodyPr/>
        <a:lstStyle/>
        <a:p>
          <a:endParaRPr lang="el-GR"/>
        </a:p>
      </dgm:t>
    </dgm:pt>
    <dgm:pt modelId="{E6ED6094-92E8-4F0C-9A22-7A24B05226A9}" type="sibTrans" cxnId="{A55D9459-5438-4560-AC8B-7762D7D41F74}">
      <dgm:prSet/>
      <dgm:spPr/>
      <dgm:t>
        <a:bodyPr/>
        <a:lstStyle/>
        <a:p>
          <a:endParaRPr lang="el-GR"/>
        </a:p>
      </dgm:t>
    </dgm:pt>
    <dgm:pt modelId="{876DDE4C-70E7-47CE-96B1-49F7946D2585}">
      <dgm:prSet/>
      <dgm:spPr/>
      <dgm:t>
        <a:bodyPr/>
        <a:lstStyle/>
        <a:p>
          <a:r>
            <a:rPr lang="el-GR" dirty="0" smtClean="0"/>
            <a:t>3. Αξιοποίηση της Δημοτικής περιουσίας</a:t>
          </a:r>
          <a:endParaRPr lang="el-GR" dirty="0"/>
        </a:p>
      </dgm:t>
    </dgm:pt>
    <dgm:pt modelId="{309471BF-B9B2-4A20-9174-423014FC1EC3}" type="parTrans" cxnId="{79E7F0BC-10DD-401B-803A-7510B3355C4F}">
      <dgm:prSet/>
      <dgm:spPr/>
      <dgm:t>
        <a:bodyPr/>
        <a:lstStyle/>
        <a:p>
          <a:endParaRPr lang="el-GR"/>
        </a:p>
      </dgm:t>
    </dgm:pt>
    <dgm:pt modelId="{796D6155-8ECB-489D-9EAE-9B94B891920B}" type="sibTrans" cxnId="{79E7F0BC-10DD-401B-803A-7510B3355C4F}">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3">
        <dgm:presLayoutVars>
          <dgm:bulletEnabled val="1"/>
        </dgm:presLayoutVars>
      </dgm:prSet>
      <dgm:spPr/>
      <dgm:t>
        <a:bodyPr/>
        <a:lstStyle/>
        <a:p>
          <a:endParaRPr lang="el-GR"/>
        </a:p>
      </dgm:t>
    </dgm:pt>
    <dgm:pt modelId="{3DDBBDC1-450F-4FFA-888C-66F510BCE267}" type="pres">
      <dgm:prSet presAssocID="{5E310CD4-905A-4323-BE4D-5C439569133E}" presName="pillarX" presStyleLbl="node1" presStyleIdx="1" presStyleCnt="3">
        <dgm:presLayoutVars>
          <dgm:bulletEnabled val="1"/>
        </dgm:presLayoutVars>
      </dgm:prSet>
      <dgm:spPr/>
      <dgm:t>
        <a:bodyPr/>
        <a:lstStyle/>
        <a:p>
          <a:endParaRPr lang="el-GR"/>
        </a:p>
      </dgm:t>
    </dgm:pt>
    <dgm:pt modelId="{87BE71CF-685A-45B1-AE50-30B57C4F1E6A}" type="pres">
      <dgm:prSet presAssocID="{876DDE4C-70E7-47CE-96B1-49F7946D2585}" presName="pillarX" presStyleLbl="node1" presStyleIdx="2" presStyleCnt="3">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4B56696B-E02E-4D52-A858-6259CEAE5184}" srcId="{2F2AB6C2-8764-46CA-AADC-B5BA8C9D21B6}" destId="{52B44EDF-DB17-4162-AF0E-186A1BCC8A7A}" srcOrd="0" destOrd="0" parTransId="{70BABA87-5083-4CD9-9D7D-BB9E8D68ACB1}" sibTransId="{97A33300-49D3-479F-84FB-B326400EB33D}"/>
    <dgm:cxn modelId="{A55D9459-5438-4560-AC8B-7762D7D41F74}" srcId="{2F2AB6C2-8764-46CA-AADC-B5BA8C9D21B6}" destId="{5E310CD4-905A-4323-BE4D-5C439569133E}" srcOrd="1" destOrd="0" parTransId="{64A6C14C-3F0B-4137-91F2-CD0B419C4181}" sibTransId="{E6ED6094-92E8-4F0C-9A22-7A24B05226A9}"/>
    <dgm:cxn modelId="{50FE76DE-2BAB-40BC-8856-546390B1C93F}" type="presOf" srcId="{A57C5769-52C4-4BD4-8529-4DCFAE06C11E}" destId="{D28F99D6-04DE-49E5-A216-34266EFFCBA8}" srcOrd="0" destOrd="0" presId="urn:microsoft.com/office/officeart/2005/8/layout/hList3"/>
    <dgm:cxn modelId="{FFF25325-C9F6-4B5B-A7D0-A2AB5DDFFB14}" type="presOf" srcId="{5E310CD4-905A-4323-BE4D-5C439569133E}" destId="{3DDBBDC1-450F-4FFA-888C-66F510BCE267}" srcOrd="0" destOrd="0" presId="urn:microsoft.com/office/officeart/2005/8/layout/hList3"/>
    <dgm:cxn modelId="{95E6702E-A970-476B-BB14-2AABCCFCC8C4}" type="presOf" srcId="{52B44EDF-DB17-4162-AF0E-186A1BCC8A7A}" destId="{3A92EF92-0261-472F-BFF2-CE7C5F2F0FDA}" srcOrd="0" destOrd="0" presId="urn:microsoft.com/office/officeart/2005/8/layout/hList3"/>
    <dgm:cxn modelId="{4CCBB96E-9221-4CC0-875B-5257CEEC5DAD}" type="presOf" srcId="{2F2AB6C2-8764-46CA-AADC-B5BA8C9D21B6}" destId="{1A3F48EB-0DCD-4626-B172-E703C10AA531}"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61F14A8C-84B5-4A86-A8A8-B344E3E4EA90}" type="presOf" srcId="{876DDE4C-70E7-47CE-96B1-49F7946D2585}" destId="{87BE71CF-685A-45B1-AE50-30B57C4F1E6A}" srcOrd="0" destOrd="0" presId="urn:microsoft.com/office/officeart/2005/8/layout/hList3"/>
    <dgm:cxn modelId="{79E7F0BC-10DD-401B-803A-7510B3355C4F}" srcId="{2F2AB6C2-8764-46CA-AADC-B5BA8C9D21B6}" destId="{876DDE4C-70E7-47CE-96B1-49F7946D2585}" srcOrd="2" destOrd="0" parTransId="{309471BF-B9B2-4A20-9174-423014FC1EC3}" sibTransId="{796D6155-8ECB-489D-9EAE-9B94B891920B}"/>
    <dgm:cxn modelId="{67DBC5F1-04B9-4F56-8E85-4076507FC296}" type="presParOf" srcId="{D28F99D6-04DE-49E5-A216-34266EFFCBA8}" destId="{1A3F48EB-0DCD-4626-B172-E703C10AA531}" srcOrd="0" destOrd="0" presId="urn:microsoft.com/office/officeart/2005/8/layout/hList3"/>
    <dgm:cxn modelId="{2277903B-42FA-42F8-8529-04A29C2292FC}" type="presParOf" srcId="{D28F99D6-04DE-49E5-A216-34266EFFCBA8}" destId="{CA534A5D-2B79-440B-ADB3-D07CB001E835}" srcOrd="1" destOrd="0" presId="urn:microsoft.com/office/officeart/2005/8/layout/hList3"/>
    <dgm:cxn modelId="{FE96B727-235F-45F6-B3F5-00C97BE0FFF9}" type="presParOf" srcId="{CA534A5D-2B79-440B-ADB3-D07CB001E835}" destId="{3A92EF92-0261-472F-BFF2-CE7C5F2F0FDA}" srcOrd="0" destOrd="0" presId="urn:microsoft.com/office/officeart/2005/8/layout/hList3"/>
    <dgm:cxn modelId="{B8A58CA0-4712-41EE-89EB-7DF2D5EBC393}" type="presParOf" srcId="{CA534A5D-2B79-440B-ADB3-D07CB001E835}" destId="{3DDBBDC1-450F-4FFA-888C-66F510BCE267}" srcOrd="1" destOrd="0" presId="urn:microsoft.com/office/officeart/2005/8/layout/hList3"/>
    <dgm:cxn modelId="{5C7B4236-BE6A-4D90-9BCA-8BEAE0C25983}" type="presParOf" srcId="{CA534A5D-2B79-440B-ADB3-D07CB001E835}" destId="{87BE71CF-685A-45B1-AE50-30B57C4F1E6A}" srcOrd="2" destOrd="0" presId="urn:microsoft.com/office/officeart/2005/8/layout/hList3"/>
    <dgm:cxn modelId="{BFB81DC1-1D1A-4A64-A48F-2CAE595FFDFE}"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dirty="0" smtClean="0"/>
            <a:t>ΜΕΤΡΟ 4.4: Εταιρικές σχέσεις και Συνεργασίες</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custT="1"/>
      <dgm:spPr/>
      <dgm:t>
        <a:bodyPr/>
        <a:lstStyle/>
        <a:p>
          <a:r>
            <a:rPr lang="el-GR" sz="4000" dirty="0" smtClean="0"/>
            <a:t>1. Ενίσχυση διαδημοτικών συνεργασιών</a:t>
          </a:r>
          <a:endParaRPr lang="el-GR" sz="4000"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1">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4B56696B-E02E-4D52-A858-6259CEAE5184}" srcId="{2F2AB6C2-8764-46CA-AADC-B5BA8C9D21B6}" destId="{52B44EDF-DB17-4162-AF0E-186A1BCC8A7A}" srcOrd="0" destOrd="0" parTransId="{70BABA87-5083-4CD9-9D7D-BB9E8D68ACB1}" sibTransId="{97A33300-49D3-479F-84FB-B326400EB33D}"/>
    <dgm:cxn modelId="{4FE3A86A-2A34-4613-9EA3-13BD14B97CEA}" type="presOf" srcId="{A57C5769-52C4-4BD4-8529-4DCFAE06C11E}" destId="{D28F99D6-04DE-49E5-A216-34266EFFCBA8}" srcOrd="0" destOrd="0" presId="urn:microsoft.com/office/officeart/2005/8/layout/hList3"/>
    <dgm:cxn modelId="{7B276C25-DA5B-439D-A487-6C1125A198D3}" type="presOf" srcId="{2F2AB6C2-8764-46CA-AADC-B5BA8C9D21B6}" destId="{1A3F48EB-0DCD-4626-B172-E703C10AA531}" srcOrd="0" destOrd="0" presId="urn:microsoft.com/office/officeart/2005/8/layout/hList3"/>
    <dgm:cxn modelId="{6695425D-1E90-4413-A6E1-73D75C5697E3}" type="presOf" srcId="{52B44EDF-DB17-4162-AF0E-186A1BCC8A7A}" destId="{3A92EF92-0261-472F-BFF2-CE7C5F2F0FDA}"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423A5A56-320D-4485-ABBE-77589B2031A3}" type="presParOf" srcId="{D28F99D6-04DE-49E5-A216-34266EFFCBA8}" destId="{1A3F48EB-0DCD-4626-B172-E703C10AA531}" srcOrd="0" destOrd="0" presId="urn:microsoft.com/office/officeart/2005/8/layout/hList3"/>
    <dgm:cxn modelId="{66E1E1D0-CC9C-430A-B9FD-8C54C119290C}" type="presParOf" srcId="{D28F99D6-04DE-49E5-A216-34266EFFCBA8}" destId="{CA534A5D-2B79-440B-ADB3-D07CB001E835}" srcOrd="1" destOrd="0" presId="urn:microsoft.com/office/officeart/2005/8/layout/hList3"/>
    <dgm:cxn modelId="{D932E26A-BA93-4977-B43D-B9C9422A913B}" type="presParOf" srcId="{CA534A5D-2B79-440B-ADB3-D07CB001E835}" destId="{3A92EF92-0261-472F-BFF2-CE7C5F2F0FDA}" srcOrd="0" destOrd="0" presId="urn:microsoft.com/office/officeart/2005/8/layout/hList3"/>
    <dgm:cxn modelId="{67D2226B-864F-4724-9980-0AF783E67E78}"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dirty="0" smtClean="0"/>
            <a:t>ΜΕΤΡΟ 4.5: Διαδικασίες βελτίωσης της σχέσης του Δήμου με τους πολίτες</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Ανάπτυξη υπηρεσιών ηλεκτρονικής διακυβέρνησης</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32E1DF18-84EE-479F-80D6-83394FE5559D}">
      <dgm:prSet/>
      <dgm:spPr/>
      <dgm:t>
        <a:bodyPr/>
        <a:lstStyle/>
        <a:p>
          <a:r>
            <a:rPr lang="el-GR" dirty="0" smtClean="0"/>
            <a:t>2. Βελτίωση της πρόσβασης των πολιτών στις υπηρεσίες του Δήμου</a:t>
          </a:r>
          <a:endParaRPr lang="el-GR" dirty="0"/>
        </a:p>
      </dgm:t>
    </dgm:pt>
    <dgm:pt modelId="{1EC91AB5-C82D-4AC3-9A09-B1C1E8497E2D}" type="parTrans" cxnId="{99536C92-0774-4B61-BC5B-BA5B97BE2C7F}">
      <dgm:prSet/>
      <dgm:spPr/>
      <dgm:t>
        <a:bodyPr/>
        <a:lstStyle/>
        <a:p>
          <a:endParaRPr lang="el-GR"/>
        </a:p>
      </dgm:t>
    </dgm:pt>
    <dgm:pt modelId="{F75EFD14-B2D2-4B17-9D21-EBD4DFA01A57}" type="sibTrans" cxnId="{99536C92-0774-4B61-BC5B-BA5B97BE2C7F}">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2">
        <dgm:presLayoutVars>
          <dgm:bulletEnabled val="1"/>
        </dgm:presLayoutVars>
      </dgm:prSet>
      <dgm:spPr/>
      <dgm:t>
        <a:bodyPr/>
        <a:lstStyle/>
        <a:p>
          <a:endParaRPr lang="el-GR"/>
        </a:p>
      </dgm:t>
    </dgm:pt>
    <dgm:pt modelId="{7071978B-5FAD-4132-A82F-1FE5F101AB87}" type="pres">
      <dgm:prSet presAssocID="{32E1DF18-84EE-479F-80D6-83394FE5559D}" presName="pillarX" presStyleLbl="node1" presStyleIdx="1" presStyleCnt="2">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4B56696B-E02E-4D52-A858-6259CEAE5184}" srcId="{2F2AB6C2-8764-46CA-AADC-B5BA8C9D21B6}" destId="{52B44EDF-DB17-4162-AF0E-186A1BCC8A7A}" srcOrd="0" destOrd="0" parTransId="{70BABA87-5083-4CD9-9D7D-BB9E8D68ACB1}" sibTransId="{97A33300-49D3-479F-84FB-B326400EB33D}"/>
    <dgm:cxn modelId="{77E3A297-E8F2-4B20-9117-991E5F62F067}" type="presOf" srcId="{2F2AB6C2-8764-46CA-AADC-B5BA8C9D21B6}" destId="{1A3F48EB-0DCD-4626-B172-E703C10AA531}" srcOrd="0" destOrd="0" presId="urn:microsoft.com/office/officeart/2005/8/layout/hList3"/>
    <dgm:cxn modelId="{99536C92-0774-4B61-BC5B-BA5B97BE2C7F}" srcId="{2F2AB6C2-8764-46CA-AADC-B5BA8C9D21B6}" destId="{32E1DF18-84EE-479F-80D6-83394FE5559D}" srcOrd="1" destOrd="0" parTransId="{1EC91AB5-C82D-4AC3-9A09-B1C1E8497E2D}" sibTransId="{F75EFD14-B2D2-4B17-9D21-EBD4DFA01A57}"/>
    <dgm:cxn modelId="{01C4AF44-CEC6-409D-B844-AC05E0713D5A}" type="presOf" srcId="{A57C5769-52C4-4BD4-8529-4DCFAE06C11E}" destId="{D28F99D6-04DE-49E5-A216-34266EFFCBA8}"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569678C7-4EEB-4AA1-8067-438A3FE6FBD9}" type="presOf" srcId="{52B44EDF-DB17-4162-AF0E-186A1BCC8A7A}" destId="{3A92EF92-0261-472F-BFF2-CE7C5F2F0FDA}" srcOrd="0" destOrd="0" presId="urn:microsoft.com/office/officeart/2005/8/layout/hList3"/>
    <dgm:cxn modelId="{A724BAF3-BEF1-469B-8C68-7FF73169D2F8}" type="presOf" srcId="{32E1DF18-84EE-479F-80D6-83394FE5559D}" destId="{7071978B-5FAD-4132-A82F-1FE5F101AB87}" srcOrd="0" destOrd="0" presId="urn:microsoft.com/office/officeart/2005/8/layout/hList3"/>
    <dgm:cxn modelId="{8B78CD83-B8D0-450B-80FC-2AC901FDD86C}" type="presParOf" srcId="{D28F99D6-04DE-49E5-A216-34266EFFCBA8}" destId="{1A3F48EB-0DCD-4626-B172-E703C10AA531}" srcOrd="0" destOrd="0" presId="urn:microsoft.com/office/officeart/2005/8/layout/hList3"/>
    <dgm:cxn modelId="{41A4A4CD-62BE-47BD-97A8-46A336F41E4B}" type="presParOf" srcId="{D28F99D6-04DE-49E5-A216-34266EFFCBA8}" destId="{CA534A5D-2B79-440B-ADB3-D07CB001E835}" srcOrd="1" destOrd="0" presId="urn:microsoft.com/office/officeart/2005/8/layout/hList3"/>
    <dgm:cxn modelId="{0A466B10-FEC5-4CB6-A5E0-FD9BBD554949}" type="presParOf" srcId="{CA534A5D-2B79-440B-ADB3-D07CB001E835}" destId="{3A92EF92-0261-472F-BFF2-CE7C5F2F0FDA}" srcOrd="0" destOrd="0" presId="urn:microsoft.com/office/officeart/2005/8/layout/hList3"/>
    <dgm:cxn modelId="{3A63E2A9-E967-4CF2-8F0A-C539E0DA463A}" type="presParOf" srcId="{CA534A5D-2B79-440B-ADB3-D07CB001E835}" destId="{7071978B-5FAD-4132-A82F-1FE5F101AB87}" srcOrd="1" destOrd="0" presId="urn:microsoft.com/office/officeart/2005/8/layout/hList3"/>
    <dgm:cxn modelId="{E808C297-2F25-4B31-8E8C-CC09AF86B5CF}"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custT="1"/>
      <dgm:spPr/>
      <dgm:t>
        <a:bodyPr/>
        <a:lstStyle/>
        <a:p>
          <a:r>
            <a:rPr lang="el-GR" sz="3600" b="1" dirty="0" smtClean="0"/>
            <a:t>ΜΕΤΡΟ 4.6: Ψηφιακή Σύγκλιση</a:t>
          </a:r>
          <a:endParaRPr lang="el-GR" sz="3600"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custT="1"/>
      <dgm:spPr/>
      <dgm:t>
        <a:bodyPr/>
        <a:lstStyle/>
        <a:p>
          <a:r>
            <a:rPr lang="el-GR" sz="3600" dirty="0" smtClean="0"/>
            <a:t>1. Αξιοποίηση και επέκταση της </a:t>
          </a:r>
          <a:r>
            <a:rPr lang="el-GR" sz="3600" dirty="0" err="1" smtClean="0"/>
            <a:t>ευρυζωνικότητας</a:t>
          </a:r>
          <a:endParaRPr lang="el-GR" sz="3600"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1">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7A8E1D94-4C3A-4D56-A738-BE73BB124D34}" type="presOf" srcId="{2F2AB6C2-8764-46CA-AADC-B5BA8C9D21B6}" destId="{1A3F48EB-0DCD-4626-B172-E703C10AA531}" srcOrd="0" destOrd="0" presId="urn:microsoft.com/office/officeart/2005/8/layout/hList3"/>
    <dgm:cxn modelId="{4B56696B-E02E-4D52-A858-6259CEAE5184}" srcId="{2F2AB6C2-8764-46CA-AADC-B5BA8C9D21B6}" destId="{52B44EDF-DB17-4162-AF0E-186A1BCC8A7A}" srcOrd="0" destOrd="0" parTransId="{70BABA87-5083-4CD9-9D7D-BB9E8D68ACB1}" sibTransId="{97A33300-49D3-479F-84FB-B326400EB33D}"/>
    <dgm:cxn modelId="{0F3F56C6-2BFA-4C73-80E2-12832FDB0E9A}" type="presOf" srcId="{52B44EDF-DB17-4162-AF0E-186A1BCC8A7A}" destId="{3A92EF92-0261-472F-BFF2-CE7C5F2F0FDA}" srcOrd="0" destOrd="0" presId="urn:microsoft.com/office/officeart/2005/8/layout/hList3"/>
    <dgm:cxn modelId="{B8EF82B0-21AB-48EF-B6CE-9D62C76CDF1F}" type="presOf" srcId="{A57C5769-52C4-4BD4-8529-4DCFAE06C11E}" destId="{D28F99D6-04DE-49E5-A216-34266EFFCBA8}"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FFD993E5-1F8D-4A9C-BE2A-1C6E1A1C5563}" type="presParOf" srcId="{D28F99D6-04DE-49E5-A216-34266EFFCBA8}" destId="{1A3F48EB-0DCD-4626-B172-E703C10AA531}" srcOrd="0" destOrd="0" presId="urn:microsoft.com/office/officeart/2005/8/layout/hList3"/>
    <dgm:cxn modelId="{9B63231E-4957-4F90-9936-B5F144A084DE}" type="presParOf" srcId="{D28F99D6-04DE-49E5-A216-34266EFFCBA8}" destId="{CA534A5D-2B79-440B-ADB3-D07CB001E835}" srcOrd="1" destOrd="0" presId="urn:microsoft.com/office/officeart/2005/8/layout/hList3"/>
    <dgm:cxn modelId="{51F80C4A-6192-4B07-9D6A-D0BA3D270536}" type="presParOf" srcId="{CA534A5D-2B79-440B-ADB3-D07CB001E835}" destId="{3A92EF92-0261-472F-BFF2-CE7C5F2F0FDA}" srcOrd="0" destOrd="0" presId="urn:microsoft.com/office/officeart/2005/8/layout/hList3"/>
    <dgm:cxn modelId="{0A962C40-4040-4C18-9C21-DA28EE95C575}"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dirty="0" smtClean="0"/>
            <a:t>ΜΕΤΡΟ 4.7: Δημοτικές και Τοπικές Κοινότητες</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custT="1"/>
      <dgm:spPr/>
      <dgm:t>
        <a:bodyPr/>
        <a:lstStyle/>
        <a:p>
          <a:r>
            <a:rPr lang="el-GR" sz="4000" dirty="0" smtClean="0"/>
            <a:t>1. Ισόρροπη και ολοκληρωμένη ανάπτυξη των Δημοτικών και Τοπικών Κοινοτήτων</a:t>
          </a:r>
          <a:endParaRPr lang="el-GR" sz="4000"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1">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58953669-FE14-4E55-B3E0-DAB3E0076249}" type="presOf" srcId="{52B44EDF-DB17-4162-AF0E-186A1BCC8A7A}" destId="{3A92EF92-0261-472F-BFF2-CE7C5F2F0FDA}" srcOrd="0" destOrd="0" presId="urn:microsoft.com/office/officeart/2005/8/layout/hList3"/>
    <dgm:cxn modelId="{09D8ABC1-9F11-449A-8E8F-E63D4B480A8F}" type="presOf" srcId="{A57C5769-52C4-4BD4-8529-4DCFAE06C11E}" destId="{D28F99D6-04DE-49E5-A216-34266EFFCBA8}" srcOrd="0" destOrd="0" presId="urn:microsoft.com/office/officeart/2005/8/layout/hList3"/>
    <dgm:cxn modelId="{4B56696B-E02E-4D52-A858-6259CEAE5184}" srcId="{2F2AB6C2-8764-46CA-AADC-B5BA8C9D21B6}" destId="{52B44EDF-DB17-4162-AF0E-186A1BCC8A7A}" srcOrd="0" destOrd="0" parTransId="{70BABA87-5083-4CD9-9D7D-BB9E8D68ACB1}" sibTransId="{97A33300-49D3-479F-84FB-B326400EB33D}"/>
    <dgm:cxn modelId="{397432D1-3EB6-4597-AFB0-0922117B5492}" type="presOf" srcId="{2F2AB6C2-8764-46CA-AADC-B5BA8C9D21B6}" destId="{1A3F48EB-0DCD-4626-B172-E703C10AA531}"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480BFA8B-E2E5-4599-BFA5-816101226865}" type="presParOf" srcId="{D28F99D6-04DE-49E5-A216-34266EFFCBA8}" destId="{1A3F48EB-0DCD-4626-B172-E703C10AA531}" srcOrd="0" destOrd="0" presId="urn:microsoft.com/office/officeart/2005/8/layout/hList3"/>
    <dgm:cxn modelId="{533F798D-7B95-4748-A789-A4C83BD03077}" type="presParOf" srcId="{D28F99D6-04DE-49E5-A216-34266EFFCBA8}" destId="{CA534A5D-2B79-440B-ADB3-D07CB001E835}" srcOrd="1" destOrd="0" presId="urn:microsoft.com/office/officeart/2005/8/layout/hList3"/>
    <dgm:cxn modelId="{D0CCE695-602F-47B5-9242-EEA42539A493}" type="presParOf" srcId="{CA534A5D-2B79-440B-ADB3-D07CB001E835}" destId="{3A92EF92-0261-472F-BFF2-CE7C5F2F0FDA}" srcOrd="0" destOrd="0" presId="urn:microsoft.com/office/officeart/2005/8/layout/hList3"/>
    <dgm:cxn modelId="{9314BCA8-1CB8-4A4D-8FC5-D3E660B46333}"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21C9846-40F9-4561-A55E-974D682B0799}"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E74371A1-A76E-4DBD-B705-2BB77AAFEC2D}">
      <dgm:prSet phldrT="[Text]"/>
      <dgm:spPr/>
      <dgm:t>
        <a:bodyPr/>
        <a:lstStyle/>
        <a:p>
          <a:r>
            <a:rPr lang="el-GR" dirty="0" smtClean="0"/>
            <a:t>Α.Π. 1: ΠΡΟΣΤΑΣΙΑ ΤΟΥ ΠΕΡΙΒΑΛΛΟΝΤΟΣ ΚΑΙ ΒΕΛΤΙΩΣΗ ΤΗΣ ΠΟΙΟΤΗΤΑ ΖΩΗΣ</a:t>
          </a:r>
          <a:endParaRPr lang="el-GR" dirty="0"/>
        </a:p>
      </dgm:t>
    </dgm:pt>
    <dgm:pt modelId="{BBF31239-B6E1-4360-961E-1FF19CB3602D}" type="parTrans" cxnId="{8FDD8C2A-E8E1-4FD3-B694-B91E1B07582B}">
      <dgm:prSet/>
      <dgm:spPr/>
      <dgm:t>
        <a:bodyPr/>
        <a:lstStyle/>
        <a:p>
          <a:endParaRPr lang="el-GR"/>
        </a:p>
      </dgm:t>
    </dgm:pt>
    <dgm:pt modelId="{A268C998-1301-4DC5-8E9B-866C9360F4EE}" type="sibTrans" cxnId="{8FDD8C2A-E8E1-4FD3-B694-B91E1B07582B}">
      <dgm:prSet/>
      <dgm:spPr/>
      <dgm:t>
        <a:bodyPr/>
        <a:lstStyle/>
        <a:p>
          <a:endParaRPr lang="el-GR"/>
        </a:p>
      </dgm:t>
    </dgm:pt>
    <dgm:pt modelId="{4FDB9DE3-42B5-4600-B58E-7B4AFA11C4CE}">
      <dgm:prSet phldrT="[Text]"/>
      <dgm:spPr/>
      <dgm:t>
        <a:bodyPr/>
        <a:lstStyle/>
        <a:p>
          <a:r>
            <a:rPr lang="el-GR" b="1" smtClean="0"/>
            <a:t>ΜΕΤΡΟ 1.1.: Φυσικό Περιβάλλον</a:t>
          </a:r>
          <a:endParaRPr lang="el-GR" dirty="0"/>
        </a:p>
      </dgm:t>
    </dgm:pt>
    <dgm:pt modelId="{30011573-F071-4420-91EF-A9B8941CC1E4}" type="parTrans" cxnId="{19FAC600-3B45-49A7-8421-41ECAB394F5C}">
      <dgm:prSet/>
      <dgm:spPr/>
      <dgm:t>
        <a:bodyPr/>
        <a:lstStyle/>
        <a:p>
          <a:endParaRPr lang="el-GR"/>
        </a:p>
      </dgm:t>
    </dgm:pt>
    <dgm:pt modelId="{32DDC6AA-E02E-4F65-A1F2-E334A49B4DCD}" type="sibTrans" cxnId="{19FAC600-3B45-49A7-8421-41ECAB394F5C}">
      <dgm:prSet/>
      <dgm:spPr/>
      <dgm:t>
        <a:bodyPr/>
        <a:lstStyle/>
        <a:p>
          <a:endParaRPr lang="el-GR"/>
        </a:p>
      </dgm:t>
    </dgm:pt>
    <dgm:pt modelId="{2EE1E935-05F2-4B6D-8739-CBAAA8D009EA}">
      <dgm:prSet phldrT="[Text]"/>
      <dgm:spPr/>
      <dgm:t>
        <a:bodyPr/>
        <a:lstStyle/>
        <a:p>
          <a:r>
            <a:rPr lang="el-GR" b="1" dirty="0" smtClean="0"/>
            <a:t>ΜΕΤΡΟ 1.2: Υποδομές δικτύων ύδρευσης/ αποχέτευσης και προστασία του περιβάλλοντος και της δημόσιας υγείας</a:t>
          </a:r>
          <a:endParaRPr lang="el-GR" dirty="0"/>
        </a:p>
      </dgm:t>
    </dgm:pt>
    <dgm:pt modelId="{FCFFACFD-7EE7-4221-8D9F-A58B102E6C2A}" type="parTrans" cxnId="{F35C2D9D-9023-47E5-BA8B-5C7538ED0019}">
      <dgm:prSet/>
      <dgm:spPr/>
      <dgm:t>
        <a:bodyPr/>
        <a:lstStyle/>
        <a:p>
          <a:endParaRPr lang="el-GR"/>
        </a:p>
      </dgm:t>
    </dgm:pt>
    <dgm:pt modelId="{5F6D28FA-EDE0-4CD9-8507-E1EEA0B52F23}" type="sibTrans" cxnId="{F35C2D9D-9023-47E5-BA8B-5C7538ED0019}">
      <dgm:prSet/>
      <dgm:spPr/>
      <dgm:t>
        <a:bodyPr/>
        <a:lstStyle/>
        <a:p>
          <a:endParaRPr lang="el-GR"/>
        </a:p>
      </dgm:t>
    </dgm:pt>
    <dgm:pt modelId="{1B21A4ED-F2D1-4938-ABAF-AE9BEC4EBD75}">
      <dgm:prSet phldrT="[Text]"/>
      <dgm:spPr/>
      <dgm:t>
        <a:bodyPr/>
        <a:lstStyle/>
        <a:p>
          <a:r>
            <a:rPr lang="el-GR" b="1" smtClean="0"/>
            <a:t>ΜΕΤΡΟ 1.3: Οικιστικό περιβάλλον</a:t>
          </a:r>
          <a:endParaRPr lang="el-GR" dirty="0"/>
        </a:p>
      </dgm:t>
    </dgm:pt>
    <dgm:pt modelId="{42BC6568-8C26-4CD8-825A-70837FDB6683}" type="parTrans" cxnId="{496F7829-92EA-4695-817D-70723C021387}">
      <dgm:prSet/>
      <dgm:spPr/>
      <dgm:t>
        <a:bodyPr/>
        <a:lstStyle/>
        <a:p>
          <a:endParaRPr lang="el-GR"/>
        </a:p>
      </dgm:t>
    </dgm:pt>
    <dgm:pt modelId="{25D7F97C-A360-4AFA-A461-EDC82F3FE6D7}" type="sibTrans" cxnId="{496F7829-92EA-4695-817D-70723C021387}">
      <dgm:prSet/>
      <dgm:spPr/>
      <dgm:t>
        <a:bodyPr/>
        <a:lstStyle/>
        <a:p>
          <a:endParaRPr lang="el-GR"/>
        </a:p>
      </dgm:t>
    </dgm:pt>
    <dgm:pt modelId="{17228A80-C49C-4395-8454-803B6255FEB6}">
      <dgm:prSet phldrT="[Text]"/>
      <dgm:spPr/>
      <dgm:t>
        <a:bodyPr/>
        <a:lstStyle/>
        <a:p>
          <a:r>
            <a:rPr lang="el-GR" b="1" dirty="0" smtClean="0"/>
            <a:t>ΜΕΤΡΟ 1.4: Μεταφορική υποδομή / Κυκλοφορία / Στάθμευση / Συγκοινωνία</a:t>
          </a:r>
          <a:endParaRPr lang="el-GR" dirty="0"/>
        </a:p>
      </dgm:t>
    </dgm:pt>
    <dgm:pt modelId="{85921087-3F58-4AAB-82B3-9F1776616A3A}" type="parTrans" cxnId="{4A857E7F-0986-456B-928C-C434704B1007}">
      <dgm:prSet/>
      <dgm:spPr/>
      <dgm:t>
        <a:bodyPr/>
        <a:lstStyle/>
        <a:p>
          <a:endParaRPr lang="el-GR"/>
        </a:p>
      </dgm:t>
    </dgm:pt>
    <dgm:pt modelId="{238FE165-E093-46DD-B568-233C8FBB1FF6}" type="sibTrans" cxnId="{4A857E7F-0986-456B-928C-C434704B1007}">
      <dgm:prSet/>
      <dgm:spPr/>
      <dgm:t>
        <a:bodyPr/>
        <a:lstStyle/>
        <a:p>
          <a:endParaRPr lang="el-GR"/>
        </a:p>
      </dgm:t>
    </dgm:pt>
    <dgm:pt modelId="{925D4758-8AE1-4079-973B-BEFFDAEBFE73}">
      <dgm:prSet phldrT="[Text]"/>
      <dgm:spPr/>
      <dgm:t>
        <a:bodyPr/>
        <a:lstStyle/>
        <a:p>
          <a:r>
            <a:rPr lang="el-GR" b="1" dirty="0" smtClean="0"/>
            <a:t>ΜΕΤΡΟ 1.5:</a:t>
          </a:r>
          <a:r>
            <a:rPr lang="en-US" b="1" dirty="0" smtClean="0"/>
            <a:t> </a:t>
          </a:r>
          <a:r>
            <a:rPr lang="el-GR" b="1" dirty="0" smtClean="0"/>
            <a:t>Πολιτική Προστασία</a:t>
          </a:r>
          <a:endParaRPr lang="el-GR" dirty="0"/>
        </a:p>
      </dgm:t>
    </dgm:pt>
    <dgm:pt modelId="{4BF0D0CE-BE58-479E-96D5-C197123942F0}" type="parTrans" cxnId="{922B3018-CC77-4FF4-8FCA-A4EAE9E1DA76}">
      <dgm:prSet/>
      <dgm:spPr/>
      <dgm:t>
        <a:bodyPr/>
        <a:lstStyle/>
        <a:p>
          <a:endParaRPr lang="el-GR"/>
        </a:p>
      </dgm:t>
    </dgm:pt>
    <dgm:pt modelId="{1955D140-C984-4C3D-BC2D-92872C4264FF}" type="sibTrans" cxnId="{922B3018-CC77-4FF4-8FCA-A4EAE9E1DA76}">
      <dgm:prSet/>
      <dgm:spPr/>
      <dgm:t>
        <a:bodyPr/>
        <a:lstStyle/>
        <a:p>
          <a:endParaRPr lang="el-GR"/>
        </a:p>
      </dgm:t>
    </dgm:pt>
    <dgm:pt modelId="{814FF478-59A6-4BA5-BCC1-1C9EFD080AF3}" type="pres">
      <dgm:prSet presAssocID="{E21C9846-40F9-4561-A55E-974D682B0799}" presName="composite" presStyleCnt="0">
        <dgm:presLayoutVars>
          <dgm:chMax val="1"/>
          <dgm:dir/>
          <dgm:resizeHandles val="exact"/>
        </dgm:presLayoutVars>
      </dgm:prSet>
      <dgm:spPr/>
      <dgm:t>
        <a:bodyPr/>
        <a:lstStyle/>
        <a:p>
          <a:endParaRPr lang="el-GR"/>
        </a:p>
      </dgm:t>
    </dgm:pt>
    <dgm:pt modelId="{3398F630-1693-415A-8E86-EB459FB25AE5}" type="pres">
      <dgm:prSet presAssocID="{E74371A1-A76E-4DBD-B705-2BB77AAFEC2D}" presName="roof" presStyleLbl="dkBgShp" presStyleIdx="0" presStyleCnt="2"/>
      <dgm:spPr/>
      <dgm:t>
        <a:bodyPr/>
        <a:lstStyle/>
        <a:p>
          <a:endParaRPr lang="el-GR"/>
        </a:p>
      </dgm:t>
    </dgm:pt>
    <dgm:pt modelId="{87B369C0-64F2-49D3-9393-4E68218AC630}" type="pres">
      <dgm:prSet presAssocID="{E74371A1-A76E-4DBD-B705-2BB77AAFEC2D}" presName="pillars" presStyleCnt="0"/>
      <dgm:spPr/>
    </dgm:pt>
    <dgm:pt modelId="{1E418A6B-CF35-4032-81F1-EC10ACFE7E8C}" type="pres">
      <dgm:prSet presAssocID="{E74371A1-A76E-4DBD-B705-2BB77AAFEC2D}" presName="pillar1" presStyleLbl="node1" presStyleIdx="0" presStyleCnt="5">
        <dgm:presLayoutVars>
          <dgm:bulletEnabled val="1"/>
        </dgm:presLayoutVars>
      </dgm:prSet>
      <dgm:spPr/>
      <dgm:t>
        <a:bodyPr/>
        <a:lstStyle/>
        <a:p>
          <a:endParaRPr lang="el-GR"/>
        </a:p>
      </dgm:t>
    </dgm:pt>
    <dgm:pt modelId="{ED0D0CC6-DF02-45BA-A6D0-709DB33ED0BE}" type="pres">
      <dgm:prSet presAssocID="{2EE1E935-05F2-4B6D-8739-CBAAA8D009EA}" presName="pillarX" presStyleLbl="node1" presStyleIdx="1" presStyleCnt="5">
        <dgm:presLayoutVars>
          <dgm:bulletEnabled val="1"/>
        </dgm:presLayoutVars>
      </dgm:prSet>
      <dgm:spPr/>
      <dgm:t>
        <a:bodyPr/>
        <a:lstStyle/>
        <a:p>
          <a:endParaRPr lang="el-GR"/>
        </a:p>
      </dgm:t>
    </dgm:pt>
    <dgm:pt modelId="{DA2DEE10-7A0B-4B87-9383-BBC93A97AE2B}" type="pres">
      <dgm:prSet presAssocID="{1B21A4ED-F2D1-4938-ABAF-AE9BEC4EBD75}" presName="pillarX" presStyleLbl="node1" presStyleIdx="2" presStyleCnt="5">
        <dgm:presLayoutVars>
          <dgm:bulletEnabled val="1"/>
        </dgm:presLayoutVars>
      </dgm:prSet>
      <dgm:spPr/>
      <dgm:t>
        <a:bodyPr/>
        <a:lstStyle/>
        <a:p>
          <a:endParaRPr lang="el-GR"/>
        </a:p>
      </dgm:t>
    </dgm:pt>
    <dgm:pt modelId="{E0AFB598-6ECF-45EF-9730-E97C44FA0FB3}" type="pres">
      <dgm:prSet presAssocID="{17228A80-C49C-4395-8454-803B6255FEB6}" presName="pillarX" presStyleLbl="node1" presStyleIdx="3" presStyleCnt="5">
        <dgm:presLayoutVars>
          <dgm:bulletEnabled val="1"/>
        </dgm:presLayoutVars>
      </dgm:prSet>
      <dgm:spPr/>
      <dgm:t>
        <a:bodyPr/>
        <a:lstStyle/>
        <a:p>
          <a:endParaRPr lang="el-GR"/>
        </a:p>
      </dgm:t>
    </dgm:pt>
    <dgm:pt modelId="{633C85C7-96AA-48F9-925B-96E3B5717031}" type="pres">
      <dgm:prSet presAssocID="{925D4758-8AE1-4079-973B-BEFFDAEBFE73}" presName="pillarX" presStyleLbl="node1" presStyleIdx="4" presStyleCnt="5">
        <dgm:presLayoutVars>
          <dgm:bulletEnabled val="1"/>
        </dgm:presLayoutVars>
      </dgm:prSet>
      <dgm:spPr/>
      <dgm:t>
        <a:bodyPr/>
        <a:lstStyle/>
        <a:p>
          <a:endParaRPr lang="el-GR"/>
        </a:p>
      </dgm:t>
    </dgm:pt>
    <dgm:pt modelId="{056DA0D8-6C4A-4020-940A-5DE8ADDE6E8F}" type="pres">
      <dgm:prSet presAssocID="{E74371A1-A76E-4DBD-B705-2BB77AAFEC2D}" presName="base" presStyleLbl="dkBgShp" presStyleIdx="1" presStyleCnt="2"/>
      <dgm:spPr/>
    </dgm:pt>
  </dgm:ptLst>
  <dgm:cxnLst>
    <dgm:cxn modelId="{19FAC600-3B45-49A7-8421-41ECAB394F5C}" srcId="{E74371A1-A76E-4DBD-B705-2BB77AAFEC2D}" destId="{4FDB9DE3-42B5-4600-B58E-7B4AFA11C4CE}" srcOrd="0" destOrd="0" parTransId="{30011573-F071-4420-91EF-A9B8941CC1E4}" sibTransId="{32DDC6AA-E02E-4F65-A1F2-E334A49B4DCD}"/>
    <dgm:cxn modelId="{EBA67898-AFDD-42E3-AA40-D26353CC762E}" type="presOf" srcId="{925D4758-8AE1-4079-973B-BEFFDAEBFE73}" destId="{633C85C7-96AA-48F9-925B-96E3B5717031}" srcOrd="0" destOrd="0" presId="urn:microsoft.com/office/officeart/2005/8/layout/hList3"/>
    <dgm:cxn modelId="{D9D1083E-8884-4E05-99F6-435500C7EDD4}" type="presOf" srcId="{E21C9846-40F9-4561-A55E-974D682B0799}" destId="{814FF478-59A6-4BA5-BCC1-1C9EFD080AF3}" srcOrd="0" destOrd="0" presId="urn:microsoft.com/office/officeart/2005/8/layout/hList3"/>
    <dgm:cxn modelId="{8FDD8C2A-E8E1-4FD3-B694-B91E1B07582B}" srcId="{E21C9846-40F9-4561-A55E-974D682B0799}" destId="{E74371A1-A76E-4DBD-B705-2BB77AAFEC2D}" srcOrd="0" destOrd="0" parTransId="{BBF31239-B6E1-4360-961E-1FF19CB3602D}" sibTransId="{A268C998-1301-4DC5-8E9B-866C9360F4EE}"/>
    <dgm:cxn modelId="{922B3018-CC77-4FF4-8FCA-A4EAE9E1DA76}" srcId="{E74371A1-A76E-4DBD-B705-2BB77AAFEC2D}" destId="{925D4758-8AE1-4079-973B-BEFFDAEBFE73}" srcOrd="4" destOrd="0" parTransId="{4BF0D0CE-BE58-479E-96D5-C197123942F0}" sibTransId="{1955D140-C984-4C3D-BC2D-92872C4264FF}"/>
    <dgm:cxn modelId="{7295D28A-AFE9-4494-8022-C45E242C79EC}" type="presOf" srcId="{17228A80-C49C-4395-8454-803B6255FEB6}" destId="{E0AFB598-6ECF-45EF-9730-E97C44FA0FB3}" srcOrd="0" destOrd="0" presId="urn:microsoft.com/office/officeart/2005/8/layout/hList3"/>
    <dgm:cxn modelId="{01B35CD6-D69A-4FB1-B507-C992B9EF7334}" type="presOf" srcId="{E74371A1-A76E-4DBD-B705-2BB77AAFEC2D}" destId="{3398F630-1693-415A-8E86-EB459FB25AE5}" srcOrd="0" destOrd="0" presId="urn:microsoft.com/office/officeart/2005/8/layout/hList3"/>
    <dgm:cxn modelId="{496F7829-92EA-4695-817D-70723C021387}" srcId="{E74371A1-A76E-4DBD-B705-2BB77AAFEC2D}" destId="{1B21A4ED-F2D1-4938-ABAF-AE9BEC4EBD75}" srcOrd="2" destOrd="0" parTransId="{42BC6568-8C26-4CD8-825A-70837FDB6683}" sibTransId="{25D7F97C-A360-4AFA-A461-EDC82F3FE6D7}"/>
    <dgm:cxn modelId="{64C1AE2E-3A7A-40A4-B9AC-DD99568476A5}" type="presOf" srcId="{4FDB9DE3-42B5-4600-B58E-7B4AFA11C4CE}" destId="{1E418A6B-CF35-4032-81F1-EC10ACFE7E8C}" srcOrd="0" destOrd="0" presId="urn:microsoft.com/office/officeart/2005/8/layout/hList3"/>
    <dgm:cxn modelId="{DBC9AB3F-DBCA-4176-949A-FA00CD653544}" type="presOf" srcId="{1B21A4ED-F2D1-4938-ABAF-AE9BEC4EBD75}" destId="{DA2DEE10-7A0B-4B87-9383-BBC93A97AE2B}" srcOrd="0" destOrd="0" presId="urn:microsoft.com/office/officeart/2005/8/layout/hList3"/>
    <dgm:cxn modelId="{4A857E7F-0986-456B-928C-C434704B1007}" srcId="{E74371A1-A76E-4DBD-B705-2BB77AAFEC2D}" destId="{17228A80-C49C-4395-8454-803B6255FEB6}" srcOrd="3" destOrd="0" parTransId="{85921087-3F58-4AAB-82B3-9F1776616A3A}" sibTransId="{238FE165-E093-46DD-B568-233C8FBB1FF6}"/>
    <dgm:cxn modelId="{0DFD59D0-929C-4DDC-A6A3-2CF5C64EB1CD}" type="presOf" srcId="{2EE1E935-05F2-4B6D-8739-CBAAA8D009EA}" destId="{ED0D0CC6-DF02-45BA-A6D0-709DB33ED0BE}" srcOrd="0" destOrd="0" presId="urn:microsoft.com/office/officeart/2005/8/layout/hList3"/>
    <dgm:cxn modelId="{F35C2D9D-9023-47E5-BA8B-5C7538ED0019}" srcId="{E74371A1-A76E-4DBD-B705-2BB77AAFEC2D}" destId="{2EE1E935-05F2-4B6D-8739-CBAAA8D009EA}" srcOrd="1" destOrd="0" parTransId="{FCFFACFD-7EE7-4221-8D9F-A58B102E6C2A}" sibTransId="{5F6D28FA-EDE0-4CD9-8507-E1EEA0B52F23}"/>
    <dgm:cxn modelId="{FB5145BB-2F2F-41F7-8798-E77621EF3FC8}" type="presParOf" srcId="{814FF478-59A6-4BA5-BCC1-1C9EFD080AF3}" destId="{3398F630-1693-415A-8E86-EB459FB25AE5}" srcOrd="0" destOrd="0" presId="urn:microsoft.com/office/officeart/2005/8/layout/hList3"/>
    <dgm:cxn modelId="{37AE9E25-E2BF-4252-9A8F-35918C1E6BD5}" type="presParOf" srcId="{814FF478-59A6-4BA5-BCC1-1C9EFD080AF3}" destId="{87B369C0-64F2-49D3-9393-4E68218AC630}" srcOrd="1" destOrd="0" presId="urn:microsoft.com/office/officeart/2005/8/layout/hList3"/>
    <dgm:cxn modelId="{6A95B843-EFA4-4AA7-94AB-12C6F14A8746}" type="presParOf" srcId="{87B369C0-64F2-49D3-9393-4E68218AC630}" destId="{1E418A6B-CF35-4032-81F1-EC10ACFE7E8C}" srcOrd="0" destOrd="0" presId="urn:microsoft.com/office/officeart/2005/8/layout/hList3"/>
    <dgm:cxn modelId="{01A2058F-0FE2-458C-9A20-9057931D7DD8}" type="presParOf" srcId="{87B369C0-64F2-49D3-9393-4E68218AC630}" destId="{ED0D0CC6-DF02-45BA-A6D0-709DB33ED0BE}" srcOrd="1" destOrd="0" presId="urn:microsoft.com/office/officeart/2005/8/layout/hList3"/>
    <dgm:cxn modelId="{174EA0B2-16EB-47FE-B260-C114F9571B9A}" type="presParOf" srcId="{87B369C0-64F2-49D3-9393-4E68218AC630}" destId="{DA2DEE10-7A0B-4B87-9383-BBC93A97AE2B}" srcOrd="2" destOrd="0" presId="urn:microsoft.com/office/officeart/2005/8/layout/hList3"/>
    <dgm:cxn modelId="{375827AE-CC34-4040-9406-C83D76548249}" type="presParOf" srcId="{87B369C0-64F2-49D3-9393-4E68218AC630}" destId="{E0AFB598-6ECF-45EF-9730-E97C44FA0FB3}" srcOrd="3" destOrd="0" presId="urn:microsoft.com/office/officeart/2005/8/layout/hList3"/>
    <dgm:cxn modelId="{949C9811-2F95-432A-B6AA-27A00DF928B2}" type="presParOf" srcId="{87B369C0-64F2-49D3-9393-4E68218AC630}" destId="{633C85C7-96AA-48F9-925B-96E3B5717031}" srcOrd="4" destOrd="0" presId="urn:microsoft.com/office/officeart/2005/8/layout/hList3"/>
    <dgm:cxn modelId="{50F845EA-FF3C-49EA-B93D-A2D651A00E6A}" type="presParOf" srcId="{814FF478-59A6-4BA5-BCC1-1C9EFD080AF3}" destId="{056DA0D8-6C4A-4020-940A-5DE8ADDE6E8F}"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smtClean="0"/>
            <a:t>ΜΕΤΡΟ 1.1.: Φυσικό Περιβάλλον</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Προστασία, διαχείριση και ανάδειξη φυσικών πόρων</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2821D8AC-A162-4F98-8FAE-02146A1C88AF}">
      <dgm:prSet phldrT="[Text]"/>
      <dgm:spPr/>
      <dgm:t>
        <a:bodyPr/>
        <a:lstStyle/>
        <a:p>
          <a:r>
            <a:rPr lang="el-GR" dirty="0" smtClean="0"/>
            <a:t>2. Αξιοποίηση των Ανανεώσιμων Πηγών Ενέργειας &amp; Υδάτων</a:t>
          </a:r>
          <a:endParaRPr lang="el-GR" dirty="0"/>
        </a:p>
      </dgm:t>
    </dgm:pt>
    <dgm:pt modelId="{C5DA3FC0-D1ED-471B-B21C-FE9AAFF45017}" type="parTrans" cxnId="{D3FDE517-C3F1-4AC6-B9A7-608144D5F0CB}">
      <dgm:prSet/>
      <dgm:spPr/>
      <dgm:t>
        <a:bodyPr/>
        <a:lstStyle/>
        <a:p>
          <a:endParaRPr lang="el-GR"/>
        </a:p>
      </dgm:t>
    </dgm:pt>
    <dgm:pt modelId="{DA367F44-F0A4-4191-9CE7-48D73C0FA4D4}" type="sibTrans" cxnId="{D3FDE517-C3F1-4AC6-B9A7-608144D5F0CB}">
      <dgm:prSet/>
      <dgm:spPr/>
      <dgm:t>
        <a:bodyPr/>
        <a:lstStyle/>
        <a:p>
          <a:endParaRPr lang="el-GR"/>
        </a:p>
      </dgm:t>
    </dgm:pt>
    <dgm:pt modelId="{06DCBB2C-7401-45A8-8D19-F44CA4BE3D6F}">
      <dgm:prSet phldrT="[Text]"/>
      <dgm:spPr/>
      <dgm:t>
        <a:bodyPr/>
        <a:lstStyle/>
        <a:p>
          <a:r>
            <a:rPr lang="en-US" dirty="0" smtClean="0"/>
            <a:t>3. </a:t>
          </a:r>
          <a:r>
            <a:rPr lang="el-GR" dirty="0" smtClean="0"/>
            <a:t>Οικολογική ευαισθητοποίηση πολιτών</a:t>
          </a:r>
          <a:endParaRPr lang="el-GR" dirty="0"/>
        </a:p>
      </dgm:t>
    </dgm:pt>
    <dgm:pt modelId="{0C73E4DD-558E-4073-BA71-D88A3D7200F2}" type="parTrans" cxnId="{76F5DD3A-155B-47BB-BF9E-B53BBF022540}">
      <dgm:prSet/>
      <dgm:spPr/>
      <dgm:t>
        <a:bodyPr/>
        <a:lstStyle/>
        <a:p>
          <a:endParaRPr lang="el-GR"/>
        </a:p>
      </dgm:t>
    </dgm:pt>
    <dgm:pt modelId="{245CB9AE-4C38-4017-B0DD-C90122EB1135}" type="sibTrans" cxnId="{76F5DD3A-155B-47BB-BF9E-B53BBF022540}">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3">
        <dgm:presLayoutVars>
          <dgm:bulletEnabled val="1"/>
        </dgm:presLayoutVars>
      </dgm:prSet>
      <dgm:spPr/>
      <dgm:t>
        <a:bodyPr/>
        <a:lstStyle/>
        <a:p>
          <a:endParaRPr lang="el-GR"/>
        </a:p>
      </dgm:t>
    </dgm:pt>
    <dgm:pt modelId="{B0E6764B-1E84-48DD-AF10-9AFA4A1286E9}" type="pres">
      <dgm:prSet presAssocID="{2821D8AC-A162-4F98-8FAE-02146A1C88AF}" presName="pillarX" presStyleLbl="node1" presStyleIdx="1" presStyleCnt="3">
        <dgm:presLayoutVars>
          <dgm:bulletEnabled val="1"/>
        </dgm:presLayoutVars>
      </dgm:prSet>
      <dgm:spPr/>
      <dgm:t>
        <a:bodyPr/>
        <a:lstStyle/>
        <a:p>
          <a:endParaRPr lang="el-GR"/>
        </a:p>
      </dgm:t>
    </dgm:pt>
    <dgm:pt modelId="{3B1CEB23-244D-4018-A917-6151700E7698}" type="pres">
      <dgm:prSet presAssocID="{06DCBB2C-7401-45A8-8D19-F44CA4BE3D6F}" presName="pillarX" presStyleLbl="node1" presStyleIdx="2" presStyleCnt="3">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4B56696B-E02E-4D52-A858-6259CEAE5184}" srcId="{2F2AB6C2-8764-46CA-AADC-B5BA8C9D21B6}" destId="{52B44EDF-DB17-4162-AF0E-186A1BCC8A7A}" srcOrd="0" destOrd="0" parTransId="{70BABA87-5083-4CD9-9D7D-BB9E8D68ACB1}" sibTransId="{97A33300-49D3-479F-84FB-B326400EB33D}"/>
    <dgm:cxn modelId="{0BCDC115-050A-4F7E-8C6F-253E007CA0CB}" type="presOf" srcId="{2821D8AC-A162-4F98-8FAE-02146A1C88AF}" destId="{B0E6764B-1E84-48DD-AF10-9AFA4A1286E9}" srcOrd="0" destOrd="0" presId="urn:microsoft.com/office/officeart/2005/8/layout/hList3"/>
    <dgm:cxn modelId="{20499515-061A-447C-B567-4E099E728CE4}" type="presOf" srcId="{A57C5769-52C4-4BD4-8529-4DCFAE06C11E}" destId="{D28F99D6-04DE-49E5-A216-34266EFFCBA8}" srcOrd="0" destOrd="0" presId="urn:microsoft.com/office/officeart/2005/8/layout/hList3"/>
    <dgm:cxn modelId="{CA1F1D66-4961-429B-B497-C0B373F098F6}" type="presOf" srcId="{06DCBB2C-7401-45A8-8D19-F44CA4BE3D6F}" destId="{3B1CEB23-244D-4018-A917-6151700E7698}" srcOrd="0" destOrd="0" presId="urn:microsoft.com/office/officeart/2005/8/layout/hList3"/>
    <dgm:cxn modelId="{D3FDE517-C3F1-4AC6-B9A7-608144D5F0CB}" srcId="{2F2AB6C2-8764-46CA-AADC-B5BA8C9D21B6}" destId="{2821D8AC-A162-4F98-8FAE-02146A1C88AF}" srcOrd="1" destOrd="0" parTransId="{C5DA3FC0-D1ED-471B-B21C-FE9AAFF45017}" sibTransId="{DA367F44-F0A4-4191-9CE7-48D73C0FA4D4}"/>
    <dgm:cxn modelId="{0BCDBCA2-B0FA-4B8E-A9B3-DCE35A3B56EE}" type="presOf" srcId="{52B44EDF-DB17-4162-AF0E-186A1BCC8A7A}" destId="{3A92EF92-0261-472F-BFF2-CE7C5F2F0FDA}" srcOrd="0" destOrd="0" presId="urn:microsoft.com/office/officeart/2005/8/layout/hList3"/>
    <dgm:cxn modelId="{BF69021A-283A-47A7-AC72-EEA460F3CD26}" type="presOf" srcId="{2F2AB6C2-8764-46CA-AADC-B5BA8C9D21B6}" destId="{1A3F48EB-0DCD-4626-B172-E703C10AA531}" srcOrd="0" destOrd="0" presId="urn:microsoft.com/office/officeart/2005/8/layout/hList3"/>
    <dgm:cxn modelId="{76F5DD3A-155B-47BB-BF9E-B53BBF022540}" srcId="{2F2AB6C2-8764-46CA-AADC-B5BA8C9D21B6}" destId="{06DCBB2C-7401-45A8-8D19-F44CA4BE3D6F}" srcOrd="2" destOrd="0" parTransId="{0C73E4DD-558E-4073-BA71-D88A3D7200F2}" sibTransId="{245CB9AE-4C38-4017-B0DD-C90122EB1135}"/>
    <dgm:cxn modelId="{FA289646-13D1-45B9-8CB5-33A6C648598A}" srcId="{A57C5769-52C4-4BD4-8529-4DCFAE06C11E}" destId="{2F2AB6C2-8764-46CA-AADC-B5BA8C9D21B6}" srcOrd="0" destOrd="0" parTransId="{3E2C956F-1950-4D5E-87DA-5E377DCBB8E7}" sibTransId="{CC3C0D0B-6113-4725-B34A-9F2A5BC71732}"/>
    <dgm:cxn modelId="{E27F1B30-D80B-4D56-BE92-5E7AD3483833}" type="presParOf" srcId="{D28F99D6-04DE-49E5-A216-34266EFFCBA8}" destId="{1A3F48EB-0DCD-4626-B172-E703C10AA531}" srcOrd="0" destOrd="0" presId="urn:microsoft.com/office/officeart/2005/8/layout/hList3"/>
    <dgm:cxn modelId="{E0D3A4B6-9688-4152-98A0-C4E6DC01153C}" type="presParOf" srcId="{D28F99D6-04DE-49E5-A216-34266EFFCBA8}" destId="{CA534A5D-2B79-440B-ADB3-D07CB001E835}" srcOrd="1" destOrd="0" presId="urn:microsoft.com/office/officeart/2005/8/layout/hList3"/>
    <dgm:cxn modelId="{DE93690F-4ECC-4763-9156-4C22AED8E2CE}" type="presParOf" srcId="{CA534A5D-2B79-440B-ADB3-D07CB001E835}" destId="{3A92EF92-0261-472F-BFF2-CE7C5F2F0FDA}" srcOrd="0" destOrd="0" presId="urn:microsoft.com/office/officeart/2005/8/layout/hList3"/>
    <dgm:cxn modelId="{5BF77A0E-4053-4E58-B419-8CA6D6B3A702}" type="presParOf" srcId="{CA534A5D-2B79-440B-ADB3-D07CB001E835}" destId="{B0E6764B-1E84-48DD-AF10-9AFA4A1286E9}" srcOrd="1" destOrd="0" presId="urn:microsoft.com/office/officeart/2005/8/layout/hList3"/>
    <dgm:cxn modelId="{FAEC1B64-7510-462B-B809-572E3C1C3EF3}" type="presParOf" srcId="{CA534A5D-2B79-440B-ADB3-D07CB001E835}" destId="{3B1CEB23-244D-4018-A917-6151700E7698}" srcOrd="2" destOrd="0" presId="urn:microsoft.com/office/officeart/2005/8/layout/hList3"/>
    <dgm:cxn modelId="{B0813F32-DFEB-4EAE-A3FC-42A9DA0E58FA}"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smtClean="0"/>
            <a:t>ΜΕΤΡΟ 1.2: Υποδομές δικτύων ύδρευσης/ αποχέτευσης και προστασία του περιβάλλοντος και της δημόσιας υγείας</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Προστασία της δημόσιας υγείας</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2821D8AC-A162-4F98-8FAE-02146A1C88AF}">
      <dgm:prSet phldrT="[Text]"/>
      <dgm:spPr/>
      <dgm:t>
        <a:bodyPr/>
        <a:lstStyle/>
        <a:p>
          <a:r>
            <a:rPr lang="el-GR" dirty="0" smtClean="0"/>
            <a:t>2. Βελτίωση-επέκταση δικτύων ύδρευσης- άρδευσης-αποχέτευσης</a:t>
          </a:r>
          <a:endParaRPr lang="el-GR" dirty="0"/>
        </a:p>
      </dgm:t>
    </dgm:pt>
    <dgm:pt modelId="{C5DA3FC0-D1ED-471B-B21C-FE9AAFF45017}" type="parTrans" cxnId="{D3FDE517-C3F1-4AC6-B9A7-608144D5F0CB}">
      <dgm:prSet/>
      <dgm:spPr/>
      <dgm:t>
        <a:bodyPr/>
        <a:lstStyle/>
        <a:p>
          <a:endParaRPr lang="el-GR"/>
        </a:p>
      </dgm:t>
    </dgm:pt>
    <dgm:pt modelId="{DA367F44-F0A4-4191-9CE7-48D73C0FA4D4}" type="sibTrans" cxnId="{D3FDE517-C3F1-4AC6-B9A7-608144D5F0CB}">
      <dgm:prSet/>
      <dgm:spPr/>
      <dgm:t>
        <a:bodyPr/>
        <a:lstStyle/>
        <a:p>
          <a:endParaRPr lang="el-GR"/>
        </a:p>
      </dgm:t>
    </dgm:pt>
    <dgm:pt modelId="{06DCBB2C-7401-45A8-8D19-F44CA4BE3D6F}">
      <dgm:prSet phldrT="[Text]"/>
      <dgm:spPr/>
      <dgm:t>
        <a:bodyPr/>
        <a:lstStyle/>
        <a:p>
          <a:r>
            <a:rPr lang="el-GR" dirty="0" smtClean="0"/>
            <a:t>3. Σύγχρονη και ολοκληρωμένη διαχείριση και αξιοποίηση απορριμμάτων </a:t>
          </a:r>
          <a:endParaRPr lang="el-GR" dirty="0"/>
        </a:p>
      </dgm:t>
    </dgm:pt>
    <dgm:pt modelId="{0C73E4DD-558E-4073-BA71-D88A3D7200F2}" type="parTrans" cxnId="{76F5DD3A-155B-47BB-BF9E-B53BBF022540}">
      <dgm:prSet/>
      <dgm:spPr/>
      <dgm:t>
        <a:bodyPr/>
        <a:lstStyle/>
        <a:p>
          <a:endParaRPr lang="el-GR"/>
        </a:p>
      </dgm:t>
    </dgm:pt>
    <dgm:pt modelId="{245CB9AE-4C38-4017-B0DD-C90122EB1135}" type="sibTrans" cxnId="{76F5DD3A-155B-47BB-BF9E-B53BBF022540}">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3">
        <dgm:presLayoutVars>
          <dgm:bulletEnabled val="1"/>
        </dgm:presLayoutVars>
      </dgm:prSet>
      <dgm:spPr/>
      <dgm:t>
        <a:bodyPr/>
        <a:lstStyle/>
        <a:p>
          <a:endParaRPr lang="el-GR"/>
        </a:p>
      </dgm:t>
    </dgm:pt>
    <dgm:pt modelId="{B0E6764B-1E84-48DD-AF10-9AFA4A1286E9}" type="pres">
      <dgm:prSet presAssocID="{2821D8AC-A162-4F98-8FAE-02146A1C88AF}" presName="pillarX" presStyleLbl="node1" presStyleIdx="1" presStyleCnt="3">
        <dgm:presLayoutVars>
          <dgm:bulletEnabled val="1"/>
        </dgm:presLayoutVars>
      </dgm:prSet>
      <dgm:spPr/>
      <dgm:t>
        <a:bodyPr/>
        <a:lstStyle/>
        <a:p>
          <a:endParaRPr lang="el-GR"/>
        </a:p>
      </dgm:t>
    </dgm:pt>
    <dgm:pt modelId="{3B1CEB23-244D-4018-A917-6151700E7698}" type="pres">
      <dgm:prSet presAssocID="{06DCBB2C-7401-45A8-8D19-F44CA4BE3D6F}" presName="pillarX" presStyleLbl="node1" presStyleIdx="2" presStyleCnt="3">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4B56696B-E02E-4D52-A858-6259CEAE5184}" srcId="{2F2AB6C2-8764-46CA-AADC-B5BA8C9D21B6}" destId="{52B44EDF-DB17-4162-AF0E-186A1BCC8A7A}" srcOrd="0" destOrd="0" parTransId="{70BABA87-5083-4CD9-9D7D-BB9E8D68ACB1}" sibTransId="{97A33300-49D3-479F-84FB-B326400EB33D}"/>
    <dgm:cxn modelId="{2585C993-25F6-4EB2-80FD-36672EF85E56}" type="presOf" srcId="{A57C5769-52C4-4BD4-8529-4DCFAE06C11E}" destId="{D28F99D6-04DE-49E5-A216-34266EFFCBA8}" srcOrd="0" destOrd="0" presId="urn:microsoft.com/office/officeart/2005/8/layout/hList3"/>
    <dgm:cxn modelId="{10BB79C5-0E31-4C44-8003-A9A3E4B2C216}" type="presOf" srcId="{06DCBB2C-7401-45A8-8D19-F44CA4BE3D6F}" destId="{3B1CEB23-244D-4018-A917-6151700E7698}" srcOrd="0" destOrd="0" presId="urn:microsoft.com/office/officeart/2005/8/layout/hList3"/>
    <dgm:cxn modelId="{D3FDE517-C3F1-4AC6-B9A7-608144D5F0CB}" srcId="{2F2AB6C2-8764-46CA-AADC-B5BA8C9D21B6}" destId="{2821D8AC-A162-4F98-8FAE-02146A1C88AF}" srcOrd="1" destOrd="0" parTransId="{C5DA3FC0-D1ED-471B-B21C-FE9AAFF45017}" sibTransId="{DA367F44-F0A4-4191-9CE7-48D73C0FA4D4}"/>
    <dgm:cxn modelId="{D380DD31-65A5-45C2-8906-E620BF0A1389}" type="presOf" srcId="{2821D8AC-A162-4F98-8FAE-02146A1C88AF}" destId="{B0E6764B-1E84-48DD-AF10-9AFA4A1286E9}"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76F5DD3A-155B-47BB-BF9E-B53BBF022540}" srcId="{2F2AB6C2-8764-46CA-AADC-B5BA8C9D21B6}" destId="{06DCBB2C-7401-45A8-8D19-F44CA4BE3D6F}" srcOrd="2" destOrd="0" parTransId="{0C73E4DD-558E-4073-BA71-D88A3D7200F2}" sibTransId="{245CB9AE-4C38-4017-B0DD-C90122EB1135}"/>
    <dgm:cxn modelId="{04BCFF64-4282-47A0-890C-AB4BC8BDE4A4}" type="presOf" srcId="{2F2AB6C2-8764-46CA-AADC-B5BA8C9D21B6}" destId="{1A3F48EB-0DCD-4626-B172-E703C10AA531}" srcOrd="0" destOrd="0" presId="urn:microsoft.com/office/officeart/2005/8/layout/hList3"/>
    <dgm:cxn modelId="{F5FA8A0A-06E5-44EC-A9DC-783AF6B5D46A}" type="presOf" srcId="{52B44EDF-DB17-4162-AF0E-186A1BCC8A7A}" destId="{3A92EF92-0261-472F-BFF2-CE7C5F2F0FDA}" srcOrd="0" destOrd="0" presId="urn:microsoft.com/office/officeart/2005/8/layout/hList3"/>
    <dgm:cxn modelId="{F8E30FFD-40BF-4094-86C5-893E6390A4AB}" type="presParOf" srcId="{D28F99D6-04DE-49E5-A216-34266EFFCBA8}" destId="{1A3F48EB-0DCD-4626-B172-E703C10AA531}" srcOrd="0" destOrd="0" presId="urn:microsoft.com/office/officeart/2005/8/layout/hList3"/>
    <dgm:cxn modelId="{BAFC795C-285D-49F0-9A2D-C36E36EB3095}" type="presParOf" srcId="{D28F99D6-04DE-49E5-A216-34266EFFCBA8}" destId="{CA534A5D-2B79-440B-ADB3-D07CB001E835}" srcOrd="1" destOrd="0" presId="urn:microsoft.com/office/officeart/2005/8/layout/hList3"/>
    <dgm:cxn modelId="{E091B9D5-E99A-4F5B-85C5-41139F17C792}" type="presParOf" srcId="{CA534A5D-2B79-440B-ADB3-D07CB001E835}" destId="{3A92EF92-0261-472F-BFF2-CE7C5F2F0FDA}" srcOrd="0" destOrd="0" presId="urn:microsoft.com/office/officeart/2005/8/layout/hList3"/>
    <dgm:cxn modelId="{CE6671AC-8E73-4556-8656-D7BB5B68319F}" type="presParOf" srcId="{CA534A5D-2B79-440B-ADB3-D07CB001E835}" destId="{B0E6764B-1E84-48DD-AF10-9AFA4A1286E9}" srcOrd="1" destOrd="0" presId="urn:microsoft.com/office/officeart/2005/8/layout/hList3"/>
    <dgm:cxn modelId="{69E052B5-37D8-43E3-A812-F4B57C8DB650}" type="presParOf" srcId="{CA534A5D-2B79-440B-ADB3-D07CB001E835}" destId="{3B1CEB23-244D-4018-A917-6151700E7698}" srcOrd="2" destOrd="0" presId="urn:microsoft.com/office/officeart/2005/8/layout/hList3"/>
    <dgm:cxn modelId="{A5F2B262-8F1C-42BE-B54C-FDA9A49353DB}"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dirty="0" smtClean="0"/>
            <a:t>ΜΕΤΡΟ 1.3: Οικιστικό περιβάλλον</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a:t>
          </a:r>
          <a:r>
            <a:rPr lang="el-GR" smtClean="0"/>
            <a:t>.  Πολεοδομικός και χωροταξικός σχεδιασμός</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2821D8AC-A162-4F98-8FAE-02146A1C88AF}">
      <dgm:prSet phldrT="[Text]"/>
      <dgm:spPr/>
      <dgm:t>
        <a:bodyPr/>
        <a:lstStyle/>
        <a:p>
          <a:r>
            <a:rPr lang="el-GR" dirty="0" smtClean="0"/>
            <a:t>2. Ολοκληρωμένες παρεμβάσεις Αστικής Ανάπτυξης</a:t>
          </a:r>
          <a:endParaRPr lang="el-GR" dirty="0"/>
        </a:p>
      </dgm:t>
    </dgm:pt>
    <dgm:pt modelId="{C5DA3FC0-D1ED-471B-B21C-FE9AAFF45017}" type="parTrans" cxnId="{D3FDE517-C3F1-4AC6-B9A7-608144D5F0CB}">
      <dgm:prSet/>
      <dgm:spPr/>
      <dgm:t>
        <a:bodyPr/>
        <a:lstStyle/>
        <a:p>
          <a:endParaRPr lang="el-GR"/>
        </a:p>
      </dgm:t>
    </dgm:pt>
    <dgm:pt modelId="{DA367F44-F0A4-4191-9CE7-48D73C0FA4D4}" type="sibTrans" cxnId="{D3FDE517-C3F1-4AC6-B9A7-608144D5F0CB}">
      <dgm:prSet/>
      <dgm:spPr/>
      <dgm:t>
        <a:bodyPr/>
        <a:lstStyle/>
        <a:p>
          <a:endParaRPr lang="el-GR"/>
        </a:p>
      </dgm:t>
    </dgm:pt>
    <dgm:pt modelId="{06DCBB2C-7401-45A8-8D19-F44CA4BE3D6F}">
      <dgm:prSet phldrT="[Text]"/>
      <dgm:spPr/>
      <dgm:t>
        <a:bodyPr/>
        <a:lstStyle/>
        <a:p>
          <a:r>
            <a:rPr lang="el-GR" dirty="0" smtClean="0"/>
            <a:t>3. Αναβάθμιση και επέκταση του αστικού πρασίνου</a:t>
          </a:r>
          <a:endParaRPr lang="el-GR" dirty="0"/>
        </a:p>
      </dgm:t>
    </dgm:pt>
    <dgm:pt modelId="{0C73E4DD-558E-4073-BA71-D88A3D7200F2}" type="parTrans" cxnId="{76F5DD3A-155B-47BB-BF9E-B53BBF022540}">
      <dgm:prSet/>
      <dgm:spPr/>
      <dgm:t>
        <a:bodyPr/>
        <a:lstStyle/>
        <a:p>
          <a:endParaRPr lang="el-GR"/>
        </a:p>
      </dgm:t>
    </dgm:pt>
    <dgm:pt modelId="{245CB9AE-4C38-4017-B0DD-C90122EB1135}" type="sibTrans" cxnId="{76F5DD3A-155B-47BB-BF9E-B53BBF022540}">
      <dgm:prSet/>
      <dgm:spPr/>
      <dgm:t>
        <a:bodyPr/>
        <a:lstStyle/>
        <a:p>
          <a:endParaRPr lang="el-GR"/>
        </a:p>
      </dgm:t>
    </dgm:pt>
    <dgm:pt modelId="{F24E7125-2629-4C94-992C-47AFF1402331}">
      <dgm:prSet phldrT="[Text]"/>
      <dgm:spPr/>
      <dgm:t>
        <a:bodyPr/>
        <a:lstStyle/>
        <a:p>
          <a:r>
            <a:rPr lang="el-GR" dirty="0" smtClean="0"/>
            <a:t>4. Αποκατάσταση και ανάδειξη υποβαθμισμένων περιοχών</a:t>
          </a:r>
          <a:endParaRPr lang="el-GR" dirty="0"/>
        </a:p>
      </dgm:t>
    </dgm:pt>
    <dgm:pt modelId="{703F414C-6CEE-4BF9-9B26-D068D8920865}" type="parTrans" cxnId="{DD4FC8C4-EDE6-4095-AC37-BF4AE1A16488}">
      <dgm:prSet/>
      <dgm:spPr/>
      <dgm:t>
        <a:bodyPr/>
        <a:lstStyle/>
        <a:p>
          <a:endParaRPr lang="el-GR"/>
        </a:p>
      </dgm:t>
    </dgm:pt>
    <dgm:pt modelId="{7FCA5D03-56D3-42FD-B9FB-F501871560E0}" type="sibTrans" cxnId="{DD4FC8C4-EDE6-4095-AC37-BF4AE1A16488}">
      <dgm:prSet/>
      <dgm:spPr/>
      <dgm:t>
        <a:bodyPr/>
        <a:lstStyle/>
        <a:p>
          <a:endParaRPr lang="el-GR"/>
        </a:p>
      </dgm:t>
    </dgm:pt>
    <dgm:pt modelId="{2E66C836-CAA0-47F5-889B-9C1D1EE64E7A}">
      <dgm:prSet phldrT="[Text]"/>
      <dgm:spPr/>
      <dgm:t>
        <a:bodyPr/>
        <a:lstStyle/>
        <a:p>
          <a:r>
            <a:rPr lang="el-GR" dirty="0" smtClean="0"/>
            <a:t>5. Αξιοποίηση περιοχών για τη δημιουργία κοινόχρηστων &amp; κοινωφελών χώρων</a:t>
          </a:r>
          <a:endParaRPr lang="el-GR" dirty="0"/>
        </a:p>
      </dgm:t>
    </dgm:pt>
    <dgm:pt modelId="{EAD29CE9-81C2-4141-AA78-0CE85CF22C20}" type="parTrans" cxnId="{422D0CB2-F7B7-495F-B632-C34C4EDB9682}">
      <dgm:prSet/>
      <dgm:spPr/>
      <dgm:t>
        <a:bodyPr/>
        <a:lstStyle/>
        <a:p>
          <a:endParaRPr lang="el-GR"/>
        </a:p>
      </dgm:t>
    </dgm:pt>
    <dgm:pt modelId="{D2815E9E-0588-4084-AAA8-7B1780FC43FE}" type="sibTrans" cxnId="{422D0CB2-F7B7-495F-B632-C34C4EDB9682}">
      <dgm:prSet/>
      <dgm:spPr/>
      <dgm:t>
        <a:bodyPr/>
        <a:lstStyle/>
        <a:p>
          <a:endParaRPr lang="el-GR"/>
        </a:p>
      </dgm:t>
    </dgm:pt>
    <dgm:pt modelId="{553421D0-4E2F-44A0-A3AD-FF545E5D87BA}">
      <dgm:prSet phldrT="[Text]"/>
      <dgm:spPr/>
      <dgm:t>
        <a:bodyPr/>
        <a:lstStyle/>
        <a:p>
          <a:r>
            <a:rPr lang="el-GR" dirty="0" smtClean="0"/>
            <a:t>6. Αναπλάσεις οικισμών</a:t>
          </a:r>
          <a:endParaRPr lang="el-GR" dirty="0"/>
        </a:p>
      </dgm:t>
    </dgm:pt>
    <dgm:pt modelId="{8248B47D-C34B-4616-ABDB-F05100F8F1E1}" type="parTrans" cxnId="{16FA58FE-F226-4C3B-B9DA-08255AC7CDC9}">
      <dgm:prSet/>
      <dgm:spPr/>
      <dgm:t>
        <a:bodyPr/>
        <a:lstStyle/>
        <a:p>
          <a:endParaRPr lang="el-GR"/>
        </a:p>
      </dgm:t>
    </dgm:pt>
    <dgm:pt modelId="{B3778CDD-0024-4EED-BFC7-35BE7BE9DBB5}" type="sibTrans" cxnId="{16FA58FE-F226-4C3B-B9DA-08255AC7CDC9}">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6">
        <dgm:presLayoutVars>
          <dgm:bulletEnabled val="1"/>
        </dgm:presLayoutVars>
      </dgm:prSet>
      <dgm:spPr/>
      <dgm:t>
        <a:bodyPr/>
        <a:lstStyle/>
        <a:p>
          <a:endParaRPr lang="el-GR"/>
        </a:p>
      </dgm:t>
    </dgm:pt>
    <dgm:pt modelId="{B0E6764B-1E84-48DD-AF10-9AFA4A1286E9}" type="pres">
      <dgm:prSet presAssocID="{2821D8AC-A162-4F98-8FAE-02146A1C88AF}" presName="pillarX" presStyleLbl="node1" presStyleIdx="1" presStyleCnt="6">
        <dgm:presLayoutVars>
          <dgm:bulletEnabled val="1"/>
        </dgm:presLayoutVars>
      </dgm:prSet>
      <dgm:spPr/>
      <dgm:t>
        <a:bodyPr/>
        <a:lstStyle/>
        <a:p>
          <a:endParaRPr lang="el-GR"/>
        </a:p>
      </dgm:t>
    </dgm:pt>
    <dgm:pt modelId="{3B1CEB23-244D-4018-A917-6151700E7698}" type="pres">
      <dgm:prSet presAssocID="{06DCBB2C-7401-45A8-8D19-F44CA4BE3D6F}" presName="pillarX" presStyleLbl="node1" presStyleIdx="2" presStyleCnt="6">
        <dgm:presLayoutVars>
          <dgm:bulletEnabled val="1"/>
        </dgm:presLayoutVars>
      </dgm:prSet>
      <dgm:spPr/>
      <dgm:t>
        <a:bodyPr/>
        <a:lstStyle/>
        <a:p>
          <a:endParaRPr lang="el-GR"/>
        </a:p>
      </dgm:t>
    </dgm:pt>
    <dgm:pt modelId="{ADBA46C9-0247-477E-9456-7321CD3DB8E0}" type="pres">
      <dgm:prSet presAssocID="{F24E7125-2629-4C94-992C-47AFF1402331}" presName="pillarX" presStyleLbl="node1" presStyleIdx="3" presStyleCnt="6">
        <dgm:presLayoutVars>
          <dgm:bulletEnabled val="1"/>
        </dgm:presLayoutVars>
      </dgm:prSet>
      <dgm:spPr/>
      <dgm:t>
        <a:bodyPr/>
        <a:lstStyle/>
        <a:p>
          <a:endParaRPr lang="el-GR"/>
        </a:p>
      </dgm:t>
    </dgm:pt>
    <dgm:pt modelId="{36118DBE-F1A2-4F61-854C-D72A2C5DBAAD}" type="pres">
      <dgm:prSet presAssocID="{2E66C836-CAA0-47F5-889B-9C1D1EE64E7A}" presName="pillarX" presStyleLbl="node1" presStyleIdx="4" presStyleCnt="6">
        <dgm:presLayoutVars>
          <dgm:bulletEnabled val="1"/>
        </dgm:presLayoutVars>
      </dgm:prSet>
      <dgm:spPr/>
      <dgm:t>
        <a:bodyPr/>
        <a:lstStyle/>
        <a:p>
          <a:endParaRPr lang="el-GR"/>
        </a:p>
      </dgm:t>
    </dgm:pt>
    <dgm:pt modelId="{35AD8F12-032F-437D-86A5-35C026A8A541}" type="pres">
      <dgm:prSet presAssocID="{553421D0-4E2F-44A0-A3AD-FF545E5D87BA}" presName="pillarX" presStyleLbl="node1" presStyleIdx="5" presStyleCnt="6">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4B56696B-E02E-4D52-A858-6259CEAE5184}" srcId="{2F2AB6C2-8764-46CA-AADC-B5BA8C9D21B6}" destId="{52B44EDF-DB17-4162-AF0E-186A1BCC8A7A}" srcOrd="0" destOrd="0" parTransId="{70BABA87-5083-4CD9-9D7D-BB9E8D68ACB1}" sibTransId="{97A33300-49D3-479F-84FB-B326400EB33D}"/>
    <dgm:cxn modelId="{7B72F1E0-C411-47E8-9CFC-84C68FF1CCF3}" type="presOf" srcId="{2821D8AC-A162-4F98-8FAE-02146A1C88AF}" destId="{B0E6764B-1E84-48DD-AF10-9AFA4A1286E9}" srcOrd="0" destOrd="0" presId="urn:microsoft.com/office/officeart/2005/8/layout/hList3"/>
    <dgm:cxn modelId="{16FA58FE-F226-4C3B-B9DA-08255AC7CDC9}" srcId="{2F2AB6C2-8764-46CA-AADC-B5BA8C9D21B6}" destId="{553421D0-4E2F-44A0-A3AD-FF545E5D87BA}" srcOrd="5" destOrd="0" parTransId="{8248B47D-C34B-4616-ABDB-F05100F8F1E1}" sibTransId="{B3778CDD-0024-4EED-BFC7-35BE7BE9DBB5}"/>
    <dgm:cxn modelId="{A4FE4A40-7406-4079-9CF4-463FEB52BE84}" type="presOf" srcId="{553421D0-4E2F-44A0-A3AD-FF545E5D87BA}" destId="{35AD8F12-032F-437D-86A5-35C026A8A541}" srcOrd="0" destOrd="0" presId="urn:microsoft.com/office/officeart/2005/8/layout/hList3"/>
    <dgm:cxn modelId="{3741BDF6-772E-4C12-8BB4-3B990585CA57}" type="presOf" srcId="{06DCBB2C-7401-45A8-8D19-F44CA4BE3D6F}" destId="{3B1CEB23-244D-4018-A917-6151700E7698}" srcOrd="0" destOrd="0" presId="urn:microsoft.com/office/officeart/2005/8/layout/hList3"/>
    <dgm:cxn modelId="{422D0CB2-F7B7-495F-B632-C34C4EDB9682}" srcId="{2F2AB6C2-8764-46CA-AADC-B5BA8C9D21B6}" destId="{2E66C836-CAA0-47F5-889B-9C1D1EE64E7A}" srcOrd="4" destOrd="0" parTransId="{EAD29CE9-81C2-4141-AA78-0CE85CF22C20}" sibTransId="{D2815E9E-0588-4084-AAA8-7B1780FC43FE}"/>
    <dgm:cxn modelId="{D3FDE517-C3F1-4AC6-B9A7-608144D5F0CB}" srcId="{2F2AB6C2-8764-46CA-AADC-B5BA8C9D21B6}" destId="{2821D8AC-A162-4F98-8FAE-02146A1C88AF}" srcOrd="1" destOrd="0" parTransId="{C5DA3FC0-D1ED-471B-B21C-FE9AAFF45017}" sibTransId="{DA367F44-F0A4-4191-9CE7-48D73C0FA4D4}"/>
    <dgm:cxn modelId="{E7CCB0B0-AB51-4D3A-BA4E-F1BC794138E0}" type="presOf" srcId="{2E66C836-CAA0-47F5-889B-9C1D1EE64E7A}" destId="{36118DBE-F1A2-4F61-854C-D72A2C5DBAAD}" srcOrd="0" destOrd="0" presId="urn:microsoft.com/office/officeart/2005/8/layout/hList3"/>
    <dgm:cxn modelId="{88998277-69C9-44F9-A045-D9A8DEA77AE6}" type="presOf" srcId="{F24E7125-2629-4C94-992C-47AFF1402331}" destId="{ADBA46C9-0247-477E-9456-7321CD3DB8E0}"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76F5DD3A-155B-47BB-BF9E-B53BBF022540}" srcId="{2F2AB6C2-8764-46CA-AADC-B5BA8C9D21B6}" destId="{06DCBB2C-7401-45A8-8D19-F44CA4BE3D6F}" srcOrd="2" destOrd="0" parTransId="{0C73E4DD-558E-4073-BA71-D88A3D7200F2}" sibTransId="{245CB9AE-4C38-4017-B0DD-C90122EB1135}"/>
    <dgm:cxn modelId="{36007EB8-D7D7-4BA9-A881-A7620DC1ADCB}" type="presOf" srcId="{2F2AB6C2-8764-46CA-AADC-B5BA8C9D21B6}" destId="{1A3F48EB-0DCD-4626-B172-E703C10AA531}" srcOrd="0" destOrd="0" presId="urn:microsoft.com/office/officeart/2005/8/layout/hList3"/>
    <dgm:cxn modelId="{19F7F9C0-B5A2-4C39-86A1-997E9CCCBF21}" type="presOf" srcId="{A57C5769-52C4-4BD4-8529-4DCFAE06C11E}" destId="{D28F99D6-04DE-49E5-A216-34266EFFCBA8}" srcOrd="0" destOrd="0" presId="urn:microsoft.com/office/officeart/2005/8/layout/hList3"/>
    <dgm:cxn modelId="{A4C039F9-BE40-4058-A79C-B5A9FD006A30}" type="presOf" srcId="{52B44EDF-DB17-4162-AF0E-186A1BCC8A7A}" destId="{3A92EF92-0261-472F-BFF2-CE7C5F2F0FDA}" srcOrd="0" destOrd="0" presId="urn:microsoft.com/office/officeart/2005/8/layout/hList3"/>
    <dgm:cxn modelId="{DD4FC8C4-EDE6-4095-AC37-BF4AE1A16488}" srcId="{2F2AB6C2-8764-46CA-AADC-B5BA8C9D21B6}" destId="{F24E7125-2629-4C94-992C-47AFF1402331}" srcOrd="3" destOrd="0" parTransId="{703F414C-6CEE-4BF9-9B26-D068D8920865}" sibTransId="{7FCA5D03-56D3-42FD-B9FB-F501871560E0}"/>
    <dgm:cxn modelId="{8632A0A9-2F29-44E6-9A49-B3B6ADC6699D}" type="presParOf" srcId="{D28F99D6-04DE-49E5-A216-34266EFFCBA8}" destId="{1A3F48EB-0DCD-4626-B172-E703C10AA531}" srcOrd="0" destOrd="0" presId="urn:microsoft.com/office/officeart/2005/8/layout/hList3"/>
    <dgm:cxn modelId="{34F5D7DA-1861-4D4D-B91B-09882EDF8FAA}" type="presParOf" srcId="{D28F99D6-04DE-49E5-A216-34266EFFCBA8}" destId="{CA534A5D-2B79-440B-ADB3-D07CB001E835}" srcOrd="1" destOrd="0" presId="urn:microsoft.com/office/officeart/2005/8/layout/hList3"/>
    <dgm:cxn modelId="{CF6FB88C-AF21-44C4-97AE-7AE8ACFE77CB}" type="presParOf" srcId="{CA534A5D-2B79-440B-ADB3-D07CB001E835}" destId="{3A92EF92-0261-472F-BFF2-CE7C5F2F0FDA}" srcOrd="0" destOrd="0" presId="urn:microsoft.com/office/officeart/2005/8/layout/hList3"/>
    <dgm:cxn modelId="{FC65CF1F-8E01-40F3-8393-5075F4E834EB}" type="presParOf" srcId="{CA534A5D-2B79-440B-ADB3-D07CB001E835}" destId="{B0E6764B-1E84-48DD-AF10-9AFA4A1286E9}" srcOrd="1" destOrd="0" presId="urn:microsoft.com/office/officeart/2005/8/layout/hList3"/>
    <dgm:cxn modelId="{3E0C0EE1-1878-4014-A306-92526C3D1878}" type="presParOf" srcId="{CA534A5D-2B79-440B-ADB3-D07CB001E835}" destId="{3B1CEB23-244D-4018-A917-6151700E7698}" srcOrd="2" destOrd="0" presId="urn:microsoft.com/office/officeart/2005/8/layout/hList3"/>
    <dgm:cxn modelId="{08EE620C-0E1F-46CF-A960-E7E2E83BA5AA}" type="presParOf" srcId="{CA534A5D-2B79-440B-ADB3-D07CB001E835}" destId="{ADBA46C9-0247-477E-9456-7321CD3DB8E0}" srcOrd="3" destOrd="0" presId="urn:microsoft.com/office/officeart/2005/8/layout/hList3"/>
    <dgm:cxn modelId="{E079804E-1E28-40A8-B6D3-ED51A74ACD66}" type="presParOf" srcId="{CA534A5D-2B79-440B-ADB3-D07CB001E835}" destId="{36118DBE-F1A2-4F61-854C-D72A2C5DBAAD}" srcOrd="4" destOrd="0" presId="urn:microsoft.com/office/officeart/2005/8/layout/hList3"/>
    <dgm:cxn modelId="{B4DE3A7E-0B98-43BA-ACE9-347BC9799B93}" type="presParOf" srcId="{CA534A5D-2B79-440B-ADB3-D07CB001E835}" destId="{35AD8F12-032F-437D-86A5-35C026A8A541}" srcOrd="5" destOrd="0" presId="urn:microsoft.com/office/officeart/2005/8/layout/hList3"/>
    <dgm:cxn modelId="{F0A0DC4D-A2B9-4CF2-A726-75E9157291E0}"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dirty="0" smtClean="0"/>
            <a:t>ΜΕΤΡΟ 1.4: Μεταφορική υποδομή / Κυκλοφορία / Στάθμευση / Συγκοινωνία</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Βελτίωση αγροτικού και δημοτικού δικτύου του Δήμου</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2821D8AC-A162-4F98-8FAE-02146A1C88AF}">
      <dgm:prSet phldrT="[Text]"/>
      <dgm:spPr/>
      <dgm:t>
        <a:bodyPr/>
        <a:lstStyle/>
        <a:p>
          <a:r>
            <a:rPr lang="el-GR" dirty="0" smtClean="0"/>
            <a:t>2. Βελτίωση των συγκοινωνιακών συνδέσεων και υποδομών</a:t>
          </a:r>
          <a:endParaRPr lang="el-GR" dirty="0"/>
        </a:p>
      </dgm:t>
    </dgm:pt>
    <dgm:pt modelId="{C5DA3FC0-D1ED-471B-B21C-FE9AAFF45017}" type="parTrans" cxnId="{D3FDE517-C3F1-4AC6-B9A7-608144D5F0CB}">
      <dgm:prSet/>
      <dgm:spPr/>
      <dgm:t>
        <a:bodyPr/>
        <a:lstStyle/>
        <a:p>
          <a:endParaRPr lang="el-GR"/>
        </a:p>
      </dgm:t>
    </dgm:pt>
    <dgm:pt modelId="{DA367F44-F0A4-4191-9CE7-48D73C0FA4D4}" type="sibTrans" cxnId="{D3FDE517-C3F1-4AC6-B9A7-608144D5F0CB}">
      <dgm:prSet/>
      <dgm:spPr/>
      <dgm:t>
        <a:bodyPr/>
        <a:lstStyle/>
        <a:p>
          <a:endParaRPr lang="el-GR"/>
        </a:p>
      </dgm:t>
    </dgm:pt>
    <dgm:pt modelId="{06DCBB2C-7401-45A8-8D19-F44CA4BE3D6F}">
      <dgm:prSet phldrT="[Text]"/>
      <dgm:spPr/>
      <dgm:t>
        <a:bodyPr/>
        <a:lstStyle/>
        <a:p>
          <a:r>
            <a:rPr lang="el-GR" dirty="0" smtClean="0"/>
            <a:t>3</a:t>
          </a:r>
          <a:r>
            <a:rPr lang="el-GR" smtClean="0"/>
            <a:t>. Αντιμετώπιση των προβλημάτων κυκλοφορίας, οδικής ασφάλειας και στάθμευσης</a:t>
          </a:r>
          <a:endParaRPr lang="el-GR" dirty="0"/>
        </a:p>
      </dgm:t>
    </dgm:pt>
    <dgm:pt modelId="{0C73E4DD-558E-4073-BA71-D88A3D7200F2}" type="parTrans" cxnId="{76F5DD3A-155B-47BB-BF9E-B53BBF022540}">
      <dgm:prSet/>
      <dgm:spPr/>
      <dgm:t>
        <a:bodyPr/>
        <a:lstStyle/>
        <a:p>
          <a:endParaRPr lang="el-GR"/>
        </a:p>
      </dgm:t>
    </dgm:pt>
    <dgm:pt modelId="{245CB9AE-4C38-4017-B0DD-C90122EB1135}" type="sibTrans" cxnId="{76F5DD3A-155B-47BB-BF9E-B53BBF022540}">
      <dgm:prSet/>
      <dgm:spPr/>
      <dgm:t>
        <a:bodyPr/>
        <a:lstStyle/>
        <a:p>
          <a:endParaRPr lang="el-GR"/>
        </a:p>
      </dgm:t>
    </dgm:pt>
    <dgm:pt modelId="{F24E7125-2629-4C94-992C-47AFF1402331}">
      <dgm:prSet phldrT="[Text]"/>
      <dgm:spPr/>
      <dgm:t>
        <a:bodyPr/>
        <a:lstStyle/>
        <a:p>
          <a:r>
            <a:rPr lang="el-GR" dirty="0" smtClean="0"/>
            <a:t>4</a:t>
          </a:r>
          <a:r>
            <a:rPr lang="el-GR" smtClean="0"/>
            <a:t>. Βελτίωση συνθηκών οδικής ασφάλειας</a:t>
          </a:r>
          <a:endParaRPr lang="el-GR" dirty="0"/>
        </a:p>
      </dgm:t>
    </dgm:pt>
    <dgm:pt modelId="{703F414C-6CEE-4BF9-9B26-D068D8920865}" type="parTrans" cxnId="{DD4FC8C4-EDE6-4095-AC37-BF4AE1A16488}">
      <dgm:prSet/>
      <dgm:spPr/>
      <dgm:t>
        <a:bodyPr/>
        <a:lstStyle/>
        <a:p>
          <a:endParaRPr lang="el-GR"/>
        </a:p>
      </dgm:t>
    </dgm:pt>
    <dgm:pt modelId="{7FCA5D03-56D3-42FD-B9FB-F501871560E0}" type="sibTrans" cxnId="{DD4FC8C4-EDE6-4095-AC37-BF4AE1A16488}">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4">
        <dgm:presLayoutVars>
          <dgm:bulletEnabled val="1"/>
        </dgm:presLayoutVars>
      </dgm:prSet>
      <dgm:spPr/>
      <dgm:t>
        <a:bodyPr/>
        <a:lstStyle/>
        <a:p>
          <a:endParaRPr lang="el-GR"/>
        </a:p>
      </dgm:t>
    </dgm:pt>
    <dgm:pt modelId="{B0E6764B-1E84-48DD-AF10-9AFA4A1286E9}" type="pres">
      <dgm:prSet presAssocID="{2821D8AC-A162-4F98-8FAE-02146A1C88AF}" presName="pillarX" presStyleLbl="node1" presStyleIdx="1" presStyleCnt="4">
        <dgm:presLayoutVars>
          <dgm:bulletEnabled val="1"/>
        </dgm:presLayoutVars>
      </dgm:prSet>
      <dgm:spPr/>
      <dgm:t>
        <a:bodyPr/>
        <a:lstStyle/>
        <a:p>
          <a:endParaRPr lang="el-GR"/>
        </a:p>
      </dgm:t>
    </dgm:pt>
    <dgm:pt modelId="{3B1CEB23-244D-4018-A917-6151700E7698}" type="pres">
      <dgm:prSet presAssocID="{06DCBB2C-7401-45A8-8D19-F44CA4BE3D6F}" presName="pillarX" presStyleLbl="node1" presStyleIdx="2" presStyleCnt="4">
        <dgm:presLayoutVars>
          <dgm:bulletEnabled val="1"/>
        </dgm:presLayoutVars>
      </dgm:prSet>
      <dgm:spPr/>
      <dgm:t>
        <a:bodyPr/>
        <a:lstStyle/>
        <a:p>
          <a:endParaRPr lang="el-GR"/>
        </a:p>
      </dgm:t>
    </dgm:pt>
    <dgm:pt modelId="{ADBA46C9-0247-477E-9456-7321CD3DB8E0}" type="pres">
      <dgm:prSet presAssocID="{F24E7125-2629-4C94-992C-47AFF1402331}" presName="pillarX" presStyleLbl="node1" presStyleIdx="3" presStyleCnt="4">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1C87B949-7C7D-4715-A45A-71722EBFCA81}" type="presOf" srcId="{2821D8AC-A162-4F98-8FAE-02146A1C88AF}" destId="{B0E6764B-1E84-48DD-AF10-9AFA4A1286E9}" srcOrd="0" destOrd="0" presId="urn:microsoft.com/office/officeart/2005/8/layout/hList3"/>
    <dgm:cxn modelId="{4B56696B-E02E-4D52-A858-6259CEAE5184}" srcId="{2F2AB6C2-8764-46CA-AADC-B5BA8C9D21B6}" destId="{52B44EDF-DB17-4162-AF0E-186A1BCC8A7A}" srcOrd="0" destOrd="0" parTransId="{70BABA87-5083-4CD9-9D7D-BB9E8D68ACB1}" sibTransId="{97A33300-49D3-479F-84FB-B326400EB33D}"/>
    <dgm:cxn modelId="{0F71181C-CD1C-4482-AFEB-A892DE113CAC}" type="presOf" srcId="{2F2AB6C2-8764-46CA-AADC-B5BA8C9D21B6}" destId="{1A3F48EB-0DCD-4626-B172-E703C10AA531}" srcOrd="0" destOrd="0" presId="urn:microsoft.com/office/officeart/2005/8/layout/hList3"/>
    <dgm:cxn modelId="{D3FDE517-C3F1-4AC6-B9A7-608144D5F0CB}" srcId="{2F2AB6C2-8764-46CA-AADC-B5BA8C9D21B6}" destId="{2821D8AC-A162-4F98-8FAE-02146A1C88AF}" srcOrd="1" destOrd="0" parTransId="{C5DA3FC0-D1ED-471B-B21C-FE9AAFF45017}" sibTransId="{DA367F44-F0A4-4191-9CE7-48D73C0FA4D4}"/>
    <dgm:cxn modelId="{54DCEA7C-4052-42C4-9FED-CB55B853972E}" type="presOf" srcId="{F24E7125-2629-4C94-992C-47AFF1402331}" destId="{ADBA46C9-0247-477E-9456-7321CD3DB8E0}" srcOrd="0" destOrd="0" presId="urn:microsoft.com/office/officeart/2005/8/layout/hList3"/>
    <dgm:cxn modelId="{76F5DD3A-155B-47BB-BF9E-B53BBF022540}" srcId="{2F2AB6C2-8764-46CA-AADC-B5BA8C9D21B6}" destId="{06DCBB2C-7401-45A8-8D19-F44CA4BE3D6F}" srcOrd="2" destOrd="0" parTransId="{0C73E4DD-558E-4073-BA71-D88A3D7200F2}" sibTransId="{245CB9AE-4C38-4017-B0DD-C90122EB1135}"/>
    <dgm:cxn modelId="{FA289646-13D1-45B9-8CB5-33A6C648598A}" srcId="{A57C5769-52C4-4BD4-8529-4DCFAE06C11E}" destId="{2F2AB6C2-8764-46CA-AADC-B5BA8C9D21B6}" srcOrd="0" destOrd="0" parTransId="{3E2C956F-1950-4D5E-87DA-5E377DCBB8E7}" sibTransId="{CC3C0D0B-6113-4725-B34A-9F2A5BC71732}"/>
    <dgm:cxn modelId="{C6B05073-21FC-493C-B762-721440DFC7D2}" type="presOf" srcId="{06DCBB2C-7401-45A8-8D19-F44CA4BE3D6F}" destId="{3B1CEB23-244D-4018-A917-6151700E7698}" srcOrd="0" destOrd="0" presId="urn:microsoft.com/office/officeart/2005/8/layout/hList3"/>
    <dgm:cxn modelId="{55080505-FCA3-47F0-BF32-46B0C900511D}" type="presOf" srcId="{52B44EDF-DB17-4162-AF0E-186A1BCC8A7A}" destId="{3A92EF92-0261-472F-BFF2-CE7C5F2F0FDA}" srcOrd="0" destOrd="0" presId="urn:microsoft.com/office/officeart/2005/8/layout/hList3"/>
    <dgm:cxn modelId="{5711D5BE-F413-4227-B63E-EED2C01245BB}" type="presOf" srcId="{A57C5769-52C4-4BD4-8529-4DCFAE06C11E}" destId="{D28F99D6-04DE-49E5-A216-34266EFFCBA8}" srcOrd="0" destOrd="0" presId="urn:microsoft.com/office/officeart/2005/8/layout/hList3"/>
    <dgm:cxn modelId="{DD4FC8C4-EDE6-4095-AC37-BF4AE1A16488}" srcId="{2F2AB6C2-8764-46CA-AADC-B5BA8C9D21B6}" destId="{F24E7125-2629-4C94-992C-47AFF1402331}" srcOrd="3" destOrd="0" parTransId="{703F414C-6CEE-4BF9-9B26-D068D8920865}" sibTransId="{7FCA5D03-56D3-42FD-B9FB-F501871560E0}"/>
    <dgm:cxn modelId="{55941890-385A-48DB-B960-BAB4C63A37A4}" type="presParOf" srcId="{D28F99D6-04DE-49E5-A216-34266EFFCBA8}" destId="{1A3F48EB-0DCD-4626-B172-E703C10AA531}" srcOrd="0" destOrd="0" presId="urn:microsoft.com/office/officeart/2005/8/layout/hList3"/>
    <dgm:cxn modelId="{87828936-A072-43B8-927E-9E92D4B3FA45}" type="presParOf" srcId="{D28F99D6-04DE-49E5-A216-34266EFFCBA8}" destId="{CA534A5D-2B79-440B-ADB3-D07CB001E835}" srcOrd="1" destOrd="0" presId="urn:microsoft.com/office/officeart/2005/8/layout/hList3"/>
    <dgm:cxn modelId="{BF079143-2888-4DF1-9F4C-925CAD6CCD6D}" type="presParOf" srcId="{CA534A5D-2B79-440B-ADB3-D07CB001E835}" destId="{3A92EF92-0261-472F-BFF2-CE7C5F2F0FDA}" srcOrd="0" destOrd="0" presId="urn:microsoft.com/office/officeart/2005/8/layout/hList3"/>
    <dgm:cxn modelId="{F209FD8E-E679-4F9F-8529-047E24BF6B1C}" type="presParOf" srcId="{CA534A5D-2B79-440B-ADB3-D07CB001E835}" destId="{B0E6764B-1E84-48DD-AF10-9AFA4A1286E9}" srcOrd="1" destOrd="0" presId="urn:microsoft.com/office/officeart/2005/8/layout/hList3"/>
    <dgm:cxn modelId="{BB099AED-782A-4D22-98AA-066D45BE398A}" type="presParOf" srcId="{CA534A5D-2B79-440B-ADB3-D07CB001E835}" destId="{3B1CEB23-244D-4018-A917-6151700E7698}" srcOrd="2" destOrd="0" presId="urn:microsoft.com/office/officeart/2005/8/layout/hList3"/>
    <dgm:cxn modelId="{1DA2BD66-9FCF-4C52-8650-860688BFF9BC}" type="presParOf" srcId="{CA534A5D-2B79-440B-ADB3-D07CB001E835}" destId="{ADBA46C9-0247-477E-9456-7321CD3DB8E0}" srcOrd="3" destOrd="0" presId="urn:microsoft.com/office/officeart/2005/8/layout/hList3"/>
    <dgm:cxn modelId="{54971B6A-A1A1-4C4B-A718-5D99989B5CF5}"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57C5769-52C4-4BD4-8529-4DCFAE06C11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2F2AB6C2-8764-46CA-AADC-B5BA8C9D21B6}">
      <dgm:prSet phldrT="[Text]"/>
      <dgm:spPr/>
      <dgm:t>
        <a:bodyPr/>
        <a:lstStyle/>
        <a:p>
          <a:r>
            <a:rPr lang="el-GR" b="1" dirty="0" smtClean="0"/>
            <a:t>ΜΕΤΡΟ 1.5:</a:t>
          </a:r>
          <a:r>
            <a:rPr lang="en-US" b="1" dirty="0" smtClean="0"/>
            <a:t> </a:t>
          </a:r>
          <a:r>
            <a:rPr lang="el-GR" b="1" dirty="0" smtClean="0"/>
            <a:t>Πολιτική Προστασία</a:t>
          </a:r>
          <a:endParaRPr lang="el-GR" dirty="0"/>
        </a:p>
      </dgm:t>
    </dgm:pt>
    <dgm:pt modelId="{3E2C956F-1950-4D5E-87DA-5E377DCBB8E7}" type="parTrans" cxnId="{FA289646-13D1-45B9-8CB5-33A6C648598A}">
      <dgm:prSet/>
      <dgm:spPr/>
      <dgm:t>
        <a:bodyPr/>
        <a:lstStyle/>
        <a:p>
          <a:endParaRPr lang="el-GR"/>
        </a:p>
      </dgm:t>
    </dgm:pt>
    <dgm:pt modelId="{CC3C0D0B-6113-4725-B34A-9F2A5BC71732}" type="sibTrans" cxnId="{FA289646-13D1-45B9-8CB5-33A6C648598A}">
      <dgm:prSet/>
      <dgm:spPr/>
      <dgm:t>
        <a:bodyPr/>
        <a:lstStyle/>
        <a:p>
          <a:endParaRPr lang="el-GR"/>
        </a:p>
      </dgm:t>
    </dgm:pt>
    <dgm:pt modelId="{52B44EDF-DB17-4162-AF0E-186A1BCC8A7A}">
      <dgm:prSet phldrT="[Text]"/>
      <dgm:spPr/>
      <dgm:t>
        <a:bodyPr/>
        <a:lstStyle/>
        <a:p>
          <a:r>
            <a:rPr lang="el-GR" dirty="0" smtClean="0"/>
            <a:t>1.  Βελτίωση ικανότητας πρόληψης και αντιμετώπισης έκτακτων αναγκών</a:t>
          </a:r>
          <a:endParaRPr lang="el-GR" dirty="0"/>
        </a:p>
      </dgm:t>
    </dgm:pt>
    <dgm:pt modelId="{70BABA87-5083-4CD9-9D7D-BB9E8D68ACB1}" type="parTrans" cxnId="{4B56696B-E02E-4D52-A858-6259CEAE5184}">
      <dgm:prSet/>
      <dgm:spPr/>
      <dgm:t>
        <a:bodyPr/>
        <a:lstStyle/>
        <a:p>
          <a:endParaRPr lang="el-GR"/>
        </a:p>
      </dgm:t>
    </dgm:pt>
    <dgm:pt modelId="{97A33300-49D3-479F-84FB-B326400EB33D}" type="sibTrans" cxnId="{4B56696B-E02E-4D52-A858-6259CEAE5184}">
      <dgm:prSet/>
      <dgm:spPr/>
      <dgm:t>
        <a:bodyPr/>
        <a:lstStyle/>
        <a:p>
          <a:endParaRPr lang="el-GR"/>
        </a:p>
      </dgm:t>
    </dgm:pt>
    <dgm:pt modelId="{2821D8AC-A162-4F98-8FAE-02146A1C88AF}">
      <dgm:prSet phldrT="[Text]"/>
      <dgm:spPr/>
      <dgm:t>
        <a:bodyPr/>
        <a:lstStyle/>
        <a:p>
          <a:r>
            <a:rPr lang="el-GR" dirty="0" smtClean="0"/>
            <a:t>2. Ανάπτυξη υποδομών πολιτικής προστασίας</a:t>
          </a:r>
          <a:endParaRPr lang="el-GR" dirty="0"/>
        </a:p>
      </dgm:t>
    </dgm:pt>
    <dgm:pt modelId="{C5DA3FC0-D1ED-471B-B21C-FE9AAFF45017}" type="parTrans" cxnId="{D3FDE517-C3F1-4AC6-B9A7-608144D5F0CB}">
      <dgm:prSet/>
      <dgm:spPr/>
      <dgm:t>
        <a:bodyPr/>
        <a:lstStyle/>
        <a:p>
          <a:endParaRPr lang="el-GR"/>
        </a:p>
      </dgm:t>
    </dgm:pt>
    <dgm:pt modelId="{DA367F44-F0A4-4191-9CE7-48D73C0FA4D4}" type="sibTrans" cxnId="{D3FDE517-C3F1-4AC6-B9A7-608144D5F0CB}">
      <dgm:prSet/>
      <dgm:spPr/>
      <dgm:t>
        <a:bodyPr/>
        <a:lstStyle/>
        <a:p>
          <a:endParaRPr lang="el-GR"/>
        </a:p>
      </dgm:t>
    </dgm:pt>
    <dgm:pt modelId="{D28F99D6-04DE-49E5-A216-34266EFFCBA8}" type="pres">
      <dgm:prSet presAssocID="{A57C5769-52C4-4BD4-8529-4DCFAE06C11E}" presName="composite" presStyleCnt="0">
        <dgm:presLayoutVars>
          <dgm:chMax val="1"/>
          <dgm:dir/>
          <dgm:resizeHandles val="exact"/>
        </dgm:presLayoutVars>
      </dgm:prSet>
      <dgm:spPr/>
      <dgm:t>
        <a:bodyPr/>
        <a:lstStyle/>
        <a:p>
          <a:endParaRPr lang="el-GR"/>
        </a:p>
      </dgm:t>
    </dgm:pt>
    <dgm:pt modelId="{1A3F48EB-0DCD-4626-B172-E703C10AA531}" type="pres">
      <dgm:prSet presAssocID="{2F2AB6C2-8764-46CA-AADC-B5BA8C9D21B6}" presName="roof" presStyleLbl="dkBgShp" presStyleIdx="0" presStyleCnt="2"/>
      <dgm:spPr/>
      <dgm:t>
        <a:bodyPr/>
        <a:lstStyle/>
        <a:p>
          <a:endParaRPr lang="el-GR"/>
        </a:p>
      </dgm:t>
    </dgm:pt>
    <dgm:pt modelId="{CA534A5D-2B79-440B-ADB3-D07CB001E835}" type="pres">
      <dgm:prSet presAssocID="{2F2AB6C2-8764-46CA-AADC-B5BA8C9D21B6}" presName="pillars" presStyleCnt="0"/>
      <dgm:spPr/>
    </dgm:pt>
    <dgm:pt modelId="{3A92EF92-0261-472F-BFF2-CE7C5F2F0FDA}" type="pres">
      <dgm:prSet presAssocID="{2F2AB6C2-8764-46CA-AADC-B5BA8C9D21B6}" presName="pillar1" presStyleLbl="node1" presStyleIdx="0" presStyleCnt="2">
        <dgm:presLayoutVars>
          <dgm:bulletEnabled val="1"/>
        </dgm:presLayoutVars>
      </dgm:prSet>
      <dgm:spPr/>
      <dgm:t>
        <a:bodyPr/>
        <a:lstStyle/>
        <a:p>
          <a:endParaRPr lang="el-GR"/>
        </a:p>
      </dgm:t>
    </dgm:pt>
    <dgm:pt modelId="{B0E6764B-1E84-48DD-AF10-9AFA4A1286E9}" type="pres">
      <dgm:prSet presAssocID="{2821D8AC-A162-4F98-8FAE-02146A1C88AF}" presName="pillarX" presStyleLbl="node1" presStyleIdx="1" presStyleCnt="2">
        <dgm:presLayoutVars>
          <dgm:bulletEnabled val="1"/>
        </dgm:presLayoutVars>
      </dgm:prSet>
      <dgm:spPr/>
      <dgm:t>
        <a:bodyPr/>
        <a:lstStyle/>
        <a:p>
          <a:endParaRPr lang="el-GR"/>
        </a:p>
      </dgm:t>
    </dgm:pt>
    <dgm:pt modelId="{15F9945B-F1B0-433D-846B-15E1DDE62CE8}" type="pres">
      <dgm:prSet presAssocID="{2F2AB6C2-8764-46CA-AADC-B5BA8C9D21B6}" presName="base" presStyleLbl="dkBgShp" presStyleIdx="1" presStyleCnt="2"/>
      <dgm:spPr/>
    </dgm:pt>
  </dgm:ptLst>
  <dgm:cxnLst>
    <dgm:cxn modelId="{4B56696B-E02E-4D52-A858-6259CEAE5184}" srcId="{2F2AB6C2-8764-46CA-AADC-B5BA8C9D21B6}" destId="{52B44EDF-DB17-4162-AF0E-186A1BCC8A7A}" srcOrd="0" destOrd="0" parTransId="{70BABA87-5083-4CD9-9D7D-BB9E8D68ACB1}" sibTransId="{97A33300-49D3-479F-84FB-B326400EB33D}"/>
    <dgm:cxn modelId="{07A4EC5D-E63B-437E-9975-0D5D9BFAA202}" type="presOf" srcId="{A57C5769-52C4-4BD4-8529-4DCFAE06C11E}" destId="{D28F99D6-04DE-49E5-A216-34266EFFCBA8}" srcOrd="0" destOrd="0" presId="urn:microsoft.com/office/officeart/2005/8/layout/hList3"/>
    <dgm:cxn modelId="{D3FDE517-C3F1-4AC6-B9A7-608144D5F0CB}" srcId="{2F2AB6C2-8764-46CA-AADC-B5BA8C9D21B6}" destId="{2821D8AC-A162-4F98-8FAE-02146A1C88AF}" srcOrd="1" destOrd="0" parTransId="{C5DA3FC0-D1ED-471B-B21C-FE9AAFF45017}" sibTransId="{DA367F44-F0A4-4191-9CE7-48D73C0FA4D4}"/>
    <dgm:cxn modelId="{67FC8F4F-F031-4436-AFB1-7462D831F852}" type="presOf" srcId="{2821D8AC-A162-4F98-8FAE-02146A1C88AF}" destId="{B0E6764B-1E84-48DD-AF10-9AFA4A1286E9}" srcOrd="0" destOrd="0" presId="urn:microsoft.com/office/officeart/2005/8/layout/hList3"/>
    <dgm:cxn modelId="{A5644894-1347-4B3A-8154-A1F4D1F410B0}" type="presOf" srcId="{52B44EDF-DB17-4162-AF0E-186A1BCC8A7A}" destId="{3A92EF92-0261-472F-BFF2-CE7C5F2F0FDA}" srcOrd="0" destOrd="0" presId="urn:microsoft.com/office/officeart/2005/8/layout/hList3"/>
    <dgm:cxn modelId="{FA289646-13D1-45B9-8CB5-33A6C648598A}" srcId="{A57C5769-52C4-4BD4-8529-4DCFAE06C11E}" destId="{2F2AB6C2-8764-46CA-AADC-B5BA8C9D21B6}" srcOrd="0" destOrd="0" parTransId="{3E2C956F-1950-4D5E-87DA-5E377DCBB8E7}" sibTransId="{CC3C0D0B-6113-4725-B34A-9F2A5BC71732}"/>
    <dgm:cxn modelId="{CD2AF7C7-9C0C-4E61-9A6B-1E614B98B9DD}" type="presOf" srcId="{2F2AB6C2-8764-46CA-AADC-B5BA8C9D21B6}" destId="{1A3F48EB-0DCD-4626-B172-E703C10AA531}" srcOrd="0" destOrd="0" presId="urn:microsoft.com/office/officeart/2005/8/layout/hList3"/>
    <dgm:cxn modelId="{BF86AD5C-714B-4D2A-A962-AD5F07FCB9FD}" type="presParOf" srcId="{D28F99D6-04DE-49E5-A216-34266EFFCBA8}" destId="{1A3F48EB-0DCD-4626-B172-E703C10AA531}" srcOrd="0" destOrd="0" presId="urn:microsoft.com/office/officeart/2005/8/layout/hList3"/>
    <dgm:cxn modelId="{CA02F828-7310-4594-8DAF-A68187A37FEC}" type="presParOf" srcId="{D28F99D6-04DE-49E5-A216-34266EFFCBA8}" destId="{CA534A5D-2B79-440B-ADB3-D07CB001E835}" srcOrd="1" destOrd="0" presId="urn:microsoft.com/office/officeart/2005/8/layout/hList3"/>
    <dgm:cxn modelId="{1744685D-CEA7-4BBE-83AE-DFD85DE09273}" type="presParOf" srcId="{CA534A5D-2B79-440B-ADB3-D07CB001E835}" destId="{3A92EF92-0261-472F-BFF2-CE7C5F2F0FDA}" srcOrd="0" destOrd="0" presId="urn:microsoft.com/office/officeart/2005/8/layout/hList3"/>
    <dgm:cxn modelId="{05103580-6E20-432E-B765-E3C37401B4D1}" type="presParOf" srcId="{CA534A5D-2B79-440B-ADB3-D07CB001E835}" destId="{B0E6764B-1E84-48DD-AF10-9AFA4A1286E9}" srcOrd="1" destOrd="0" presId="urn:microsoft.com/office/officeart/2005/8/layout/hList3"/>
    <dgm:cxn modelId="{BE0CEFE7-93A1-42D9-AB0B-69C942DA0EEF}" type="presParOf" srcId="{D28F99D6-04DE-49E5-A216-34266EFFCBA8}" destId="{15F9945B-F1B0-433D-846B-15E1DDE62CE8}"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21C9846-40F9-4561-A55E-974D682B0799}"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l-GR"/>
        </a:p>
      </dgm:t>
    </dgm:pt>
    <dgm:pt modelId="{E74371A1-A76E-4DBD-B705-2BB77AAFEC2D}">
      <dgm:prSet phldrT="[Text]"/>
      <dgm:spPr/>
      <dgm:t>
        <a:bodyPr/>
        <a:lstStyle/>
        <a:p>
          <a:r>
            <a:rPr lang="el-GR" b="1" dirty="0" smtClean="0"/>
            <a:t>Α.Π. 2: ΕΝΙΣΧΥΣΗ ΤΗΣ ΚΟΙΝΩΝΙΚΗΣ ΠΟΛΙΤΙΚΗΣ ΚΑΙ ΤΩΝ ΥΠΗΡΕΣΙΩΝ ΠΑΙΔΕΙΑΣ, ΠΟΛΙΤΙΣΜΟΥ &amp; ΑΘΛΗΤΙΣΜΟΥ</a:t>
          </a:r>
          <a:endParaRPr lang="el-GR" dirty="0"/>
        </a:p>
      </dgm:t>
    </dgm:pt>
    <dgm:pt modelId="{BBF31239-B6E1-4360-961E-1FF19CB3602D}" type="parTrans" cxnId="{8FDD8C2A-E8E1-4FD3-B694-B91E1B07582B}">
      <dgm:prSet/>
      <dgm:spPr/>
      <dgm:t>
        <a:bodyPr/>
        <a:lstStyle/>
        <a:p>
          <a:endParaRPr lang="el-GR"/>
        </a:p>
      </dgm:t>
    </dgm:pt>
    <dgm:pt modelId="{A268C998-1301-4DC5-8E9B-866C9360F4EE}" type="sibTrans" cxnId="{8FDD8C2A-E8E1-4FD3-B694-B91E1B07582B}">
      <dgm:prSet/>
      <dgm:spPr/>
      <dgm:t>
        <a:bodyPr/>
        <a:lstStyle/>
        <a:p>
          <a:endParaRPr lang="el-GR"/>
        </a:p>
      </dgm:t>
    </dgm:pt>
    <dgm:pt modelId="{4FDB9DE3-42B5-4600-B58E-7B4AFA11C4CE}">
      <dgm:prSet phldrT="[Text]"/>
      <dgm:spPr/>
      <dgm:t>
        <a:bodyPr/>
        <a:lstStyle/>
        <a:p>
          <a:r>
            <a:rPr lang="el-GR" b="1" smtClean="0"/>
            <a:t>ΜΕΤΡΟ 2.1: Υγεία και Κοινωνική φροντίδα</a:t>
          </a:r>
          <a:endParaRPr lang="el-GR" dirty="0"/>
        </a:p>
      </dgm:t>
    </dgm:pt>
    <dgm:pt modelId="{30011573-F071-4420-91EF-A9B8941CC1E4}" type="parTrans" cxnId="{19FAC600-3B45-49A7-8421-41ECAB394F5C}">
      <dgm:prSet/>
      <dgm:spPr/>
      <dgm:t>
        <a:bodyPr/>
        <a:lstStyle/>
        <a:p>
          <a:endParaRPr lang="el-GR"/>
        </a:p>
      </dgm:t>
    </dgm:pt>
    <dgm:pt modelId="{32DDC6AA-E02E-4F65-A1F2-E334A49B4DCD}" type="sibTrans" cxnId="{19FAC600-3B45-49A7-8421-41ECAB394F5C}">
      <dgm:prSet/>
      <dgm:spPr/>
      <dgm:t>
        <a:bodyPr/>
        <a:lstStyle/>
        <a:p>
          <a:endParaRPr lang="el-GR"/>
        </a:p>
      </dgm:t>
    </dgm:pt>
    <dgm:pt modelId="{2EE1E935-05F2-4B6D-8739-CBAAA8D009EA}">
      <dgm:prSet phldrT="[Text]"/>
      <dgm:spPr/>
      <dgm:t>
        <a:bodyPr/>
        <a:lstStyle/>
        <a:p>
          <a:r>
            <a:rPr lang="el-GR" b="1" smtClean="0"/>
            <a:t>ΜΕΤΡΟ 2.2: Υποδομές Εκπαίδευσης</a:t>
          </a:r>
          <a:endParaRPr lang="el-GR" dirty="0"/>
        </a:p>
      </dgm:t>
    </dgm:pt>
    <dgm:pt modelId="{FCFFACFD-7EE7-4221-8D9F-A58B102E6C2A}" type="parTrans" cxnId="{F35C2D9D-9023-47E5-BA8B-5C7538ED0019}">
      <dgm:prSet/>
      <dgm:spPr/>
      <dgm:t>
        <a:bodyPr/>
        <a:lstStyle/>
        <a:p>
          <a:endParaRPr lang="el-GR"/>
        </a:p>
      </dgm:t>
    </dgm:pt>
    <dgm:pt modelId="{5F6D28FA-EDE0-4CD9-8507-E1EEA0B52F23}" type="sibTrans" cxnId="{F35C2D9D-9023-47E5-BA8B-5C7538ED0019}">
      <dgm:prSet/>
      <dgm:spPr/>
      <dgm:t>
        <a:bodyPr/>
        <a:lstStyle/>
        <a:p>
          <a:endParaRPr lang="el-GR"/>
        </a:p>
      </dgm:t>
    </dgm:pt>
    <dgm:pt modelId="{17228A80-C49C-4395-8454-803B6255FEB6}">
      <dgm:prSet phldrT="[Text]"/>
      <dgm:spPr/>
      <dgm:t>
        <a:bodyPr/>
        <a:lstStyle/>
        <a:p>
          <a:r>
            <a:rPr lang="el-GR" b="1" smtClean="0"/>
            <a:t>ΜΕΤΡΟ 2.3: Αθλητισμός και Νεολαία</a:t>
          </a:r>
          <a:endParaRPr lang="el-GR" dirty="0"/>
        </a:p>
      </dgm:t>
    </dgm:pt>
    <dgm:pt modelId="{85921087-3F58-4AAB-82B3-9F1776616A3A}" type="parTrans" cxnId="{4A857E7F-0986-456B-928C-C434704B1007}">
      <dgm:prSet/>
      <dgm:spPr/>
      <dgm:t>
        <a:bodyPr/>
        <a:lstStyle/>
        <a:p>
          <a:endParaRPr lang="el-GR"/>
        </a:p>
      </dgm:t>
    </dgm:pt>
    <dgm:pt modelId="{238FE165-E093-46DD-B568-233C8FBB1FF6}" type="sibTrans" cxnId="{4A857E7F-0986-456B-928C-C434704B1007}">
      <dgm:prSet/>
      <dgm:spPr/>
      <dgm:t>
        <a:bodyPr/>
        <a:lstStyle/>
        <a:p>
          <a:endParaRPr lang="el-GR"/>
        </a:p>
      </dgm:t>
    </dgm:pt>
    <dgm:pt modelId="{925D4758-8AE1-4079-973B-BEFFDAEBFE73}">
      <dgm:prSet phldrT="[Text]"/>
      <dgm:spPr/>
      <dgm:t>
        <a:bodyPr/>
        <a:lstStyle/>
        <a:p>
          <a:r>
            <a:rPr lang="el-GR" b="1" dirty="0" smtClean="0"/>
            <a:t>ΜΕΤΡΟ 2.4: Τουρισμός και Πολιτισμός</a:t>
          </a:r>
          <a:endParaRPr lang="el-GR" dirty="0"/>
        </a:p>
      </dgm:t>
    </dgm:pt>
    <dgm:pt modelId="{4BF0D0CE-BE58-479E-96D5-C197123942F0}" type="parTrans" cxnId="{922B3018-CC77-4FF4-8FCA-A4EAE9E1DA76}">
      <dgm:prSet/>
      <dgm:spPr/>
      <dgm:t>
        <a:bodyPr/>
        <a:lstStyle/>
        <a:p>
          <a:endParaRPr lang="el-GR"/>
        </a:p>
      </dgm:t>
    </dgm:pt>
    <dgm:pt modelId="{1955D140-C984-4C3D-BC2D-92872C4264FF}" type="sibTrans" cxnId="{922B3018-CC77-4FF4-8FCA-A4EAE9E1DA76}">
      <dgm:prSet/>
      <dgm:spPr/>
      <dgm:t>
        <a:bodyPr/>
        <a:lstStyle/>
        <a:p>
          <a:endParaRPr lang="el-GR"/>
        </a:p>
      </dgm:t>
    </dgm:pt>
    <dgm:pt modelId="{814FF478-59A6-4BA5-BCC1-1C9EFD080AF3}" type="pres">
      <dgm:prSet presAssocID="{E21C9846-40F9-4561-A55E-974D682B0799}" presName="composite" presStyleCnt="0">
        <dgm:presLayoutVars>
          <dgm:chMax val="1"/>
          <dgm:dir/>
          <dgm:resizeHandles val="exact"/>
        </dgm:presLayoutVars>
      </dgm:prSet>
      <dgm:spPr/>
      <dgm:t>
        <a:bodyPr/>
        <a:lstStyle/>
        <a:p>
          <a:endParaRPr lang="el-GR"/>
        </a:p>
      </dgm:t>
    </dgm:pt>
    <dgm:pt modelId="{3398F630-1693-415A-8E86-EB459FB25AE5}" type="pres">
      <dgm:prSet presAssocID="{E74371A1-A76E-4DBD-B705-2BB77AAFEC2D}" presName="roof" presStyleLbl="dkBgShp" presStyleIdx="0" presStyleCnt="2"/>
      <dgm:spPr/>
      <dgm:t>
        <a:bodyPr/>
        <a:lstStyle/>
        <a:p>
          <a:endParaRPr lang="el-GR"/>
        </a:p>
      </dgm:t>
    </dgm:pt>
    <dgm:pt modelId="{87B369C0-64F2-49D3-9393-4E68218AC630}" type="pres">
      <dgm:prSet presAssocID="{E74371A1-A76E-4DBD-B705-2BB77AAFEC2D}" presName="pillars" presStyleCnt="0"/>
      <dgm:spPr/>
    </dgm:pt>
    <dgm:pt modelId="{1E418A6B-CF35-4032-81F1-EC10ACFE7E8C}" type="pres">
      <dgm:prSet presAssocID="{E74371A1-A76E-4DBD-B705-2BB77AAFEC2D}" presName="pillar1" presStyleLbl="node1" presStyleIdx="0" presStyleCnt="4">
        <dgm:presLayoutVars>
          <dgm:bulletEnabled val="1"/>
        </dgm:presLayoutVars>
      </dgm:prSet>
      <dgm:spPr/>
      <dgm:t>
        <a:bodyPr/>
        <a:lstStyle/>
        <a:p>
          <a:endParaRPr lang="el-GR"/>
        </a:p>
      </dgm:t>
    </dgm:pt>
    <dgm:pt modelId="{ED0D0CC6-DF02-45BA-A6D0-709DB33ED0BE}" type="pres">
      <dgm:prSet presAssocID="{2EE1E935-05F2-4B6D-8739-CBAAA8D009EA}" presName="pillarX" presStyleLbl="node1" presStyleIdx="1" presStyleCnt="4">
        <dgm:presLayoutVars>
          <dgm:bulletEnabled val="1"/>
        </dgm:presLayoutVars>
      </dgm:prSet>
      <dgm:spPr/>
      <dgm:t>
        <a:bodyPr/>
        <a:lstStyle/>
        <a:p>
          <a:endParaRPr lang="el-GR"/>
        </a:p>
      </dgm:t>
    </dgm:pt>
    <dgm:pt modelId="{E0AFB598-6ECF-45EF-9730-E97C44FA0FB3}" type="pres">
      <dgm:prSet presAssocID="{17228A80-C49C-4395-8454-803B6255FEB6}" presName="pillarX" presStyleLbl="node1" presStyleIdx="2" presStyleCnt="4">
        <dgm:presLayoutVars>
          <dgm:bulletEnabled val="1"/>
        </dgm:presLayoutVars>
      </dgm:prSet>
      <dgm:spPr/>
      <dgm:t>
        <a:bodyPr/>
        <a:lstStyle/>
        <a:p>
          <a:endParaRPr lang="el-GR"/>
        </a:p>
      </dgm:t>
    </dgm:pt>
    <dgm:pt modelId="{633C85C7-96AA-48F9-925B-96E3B5717031}" type="pres">
      <dgm:prSet presAssocID="{925D4758-8AE1-4079-973B-BEFFDAEBFE73}" presName="pillarX" presStyleLbl="node1" presStyleIdx="3" presStyleCnt="4">
        <dgm:presLayoutVars>
          <dgm:bulletEnabled val="1"/>
        </dgm:presLayoutVars>
      </dgm:prSet>
      <dgm:spPr/>
      <dgm:t>
        <a:bodyPr/>
        <a:lstStyle/>
        <a:p>
          <a:endParaRPr lang="el-GR"/>
        </a:p>
      </dgm:t>
    </dgm:pt>
    <dgm:pt modelId="{056DA0D8-6C4A-4020-940A-5DE8ADDE6E8F}" type="pres">
      <dgm:prSet presAssocID="{E74371A1-A76E-4DBD-B705-2BB77AAFEC2D}" presName="base" presStyleLbl="dkBgShp" presStyleIdx="1" presStyleCnt="2"/>
      <dgm:spPr/>
    </dgm:pt>
  </dgm:ptLst>
  <dgm:cxnLst>
    <dgm:cxn modelId="{19FAC600-3B45-49A7-8421-41ECAB394F5C}" srcId="{E74371A1-A76E-4DBD-B705-2BB77AAFEC2D}" destId="{4FDB9DE3-42B5-4600-B58E-7B4AFA11C4CE}" srcOrd="0" destOrd="0" parTransId="{30011573-F071-4420-91EF-A9B8941CC1E4}" sibTransId="{32DDC6AA-E02E-4F65-A1F2-E334A49B4DCD}"/>
    <dgm:cxn modelId="{B483A4BE-15DE-46C4-969B-2A605E58805B}" type="presOf" srcId="{2EE1E935-05F2-4B6D-8739-CBAAA8D009EA}" destId="{ED0D0CC6-DF02-45BA-A6D0-709DB33ED0BE}" srcOrd="0" destOrd="0" presId="urn:microsoft.com/office/officeart/2005/8/layout/hList3"/>
    <dgm:cxn modelId="{E0A4A7C3-D925-47AA-AACB-D04028938794}" type="presOf" srcId="{E74371A1-A76E-4DBD-B705-2BB77AAFEC2D}" destId="{3398F630-1693-415A-8E86-EB459FB25AE5}" srcOrd="0" destOrd="0" presId="urn:microsoft.com/office/officeart/2005/8/layout/hList3"/>
    <dgm:cxn modelId="{8FDD8C2A-E8E1-4FD3-B694-B91E1B07582B}" srcId="{E21C9846-40F9-4561-A55E-974D682B0799}" destId="{E74371A1-A76E-4DBD-B705-2BB77AAFEC2D}" srcOrd="0" destOrd="0" parTransId="{BBF31239-B6E1-4360-961E-1FF19CB3602D}" sibTransId="{A268C998-1301-4DC5-8E9B-866C9360F4EE}"/>
    <dgm:cxn modelId="{43F5DD76-938D-42BF-85D4-2B70CB1F75CC}" type="presOf" srcId="{17228A80-C49C-4395-8454-803B6255FEB6}" destId="{E0AFB598-6ECF-45EF-9730-E97C44FA0FB3}" srcOrd="0" destOrd="0" presId="urn:microsoft.com/office/officeart/2005/8/layout/hList3"/>
    <dgm:cxn modelId="{922B3018-CC77-4FF4-8FCA-A4EAE9E1DA76}" srcId="{E74371A1-A76E-4DBD-B705-2BB77AAFEC2D}" destId="{925D4758-8AE1-4079-973B-BEFFDAEBFE73}" srcOrd="3" destOrd="0" parTransId="{4BF0D0CE-BE58-479E-96D5-C197123942F0}" sibTransId="{1955D140-C984-4C3D-BC2D-92872C4264FF}"/>
    <dgm:cxn modelId="{BAAB09BA-79CE-4D0A-B2EB-2283ACC16756}" type="presOf" srcId="{925D4758-8AE1-4079-973B-BEFFDAEBFE73}" destId="{633C85C7-96AA-48F9-925B-96E3B5717031}" srcOrd="0" destOrd="0" presId="urn:microsoft.com/office/officeart/2005/8/layout/hList3"/>
    <dgm:cxn modelId="{52E0CD5D-82DE-428E-BB7E-364229BF9CAD}" type="presOf" srcId="{E21C9846-40F9-4561-A55E-974D682B0799}" destId="{814FF478-59A6-4BA5-BCC1-1C9EFD080AF3}" srcOrd="0" destOrd="0" presId="urn:microsoft.com/office/officeart/2005/8/layout/hList3"/>
    <dgm:cxn modelId="{4A857E7F-0986-456B-928C-C434704B1007}" srcId="{E74371A1-A76E-4DBD-B705-2BB77AAFEC2D}" destId="{17228A80-C49C-4395-8454-803B6255FEB6}" srcOrd="2" destOrd="0" parTransId="{85921087-3F58-4AAB-82B3-9F1776616A3A}" sibTransId="{238FE165-E093-46DD-B568-233C8FBB1FF6}"/>
    <dgm:cxn modelId="{AB13A532-C288-4DA2-BBE5-2D7329392A7F}" type="presOf" srcId="{4FDB9DE3-42B5-4600-B58E-7B4AFA11C4CE}" destId="{1E418A6B-CF35-4032-81F1-EC10ACFE7E8C}" srcOrd="0" destOrd="0" presId="urn:microsoft.com/office/officeart/2005/8/layout/hList3"/>
    <dgm:cxn modelId="{F35C2D9D-9023-47E5-BA8B-5C7538ED0019}" srcId="{E74371A1-A76E-4DBD-B705-2BB77AAFEC2D}" destId="{2EE1E935-05F2-4B6D-8739-CBAAA8D009EA}" srcOrd="1" destOrd="0" parTransId="{FCFFACFD-7EE7-4221-8D9F-A58B102E6C2A}" sibTransId="{5F6D28FA-EDE0-4CD9-8507-E1EEA0B52F23}"/>
    <dgm:cxn modelId="{0CDF3468-69CC-4CEA-9C2E-72E75FF82524}" type="presParOf" srcId="{814FF478-59A6-4BA5-BCC1-1C9EFD080AF3}" destId="{3398F630-1693-415A-8E86-EB459FB25AE5}" srcOrd="0" destOrd="0" presId="urn:microsoft.com/office/officeart/2005/8/layout/hList3"/>
    <dgm:cxn modelId="{D6F17EDB-2A6E-4A2C-B2A6-71C074064E79}" type="presParOf" srcId="{814FF478-59A6-4BA5-BCC1-1C9EFD080AF3}" destId="{87B369C0-64F2-49D3-9393-4E68218AC630}" srcOrd="1" destOrd="0" presId="urn:microsoft.com/office/officeart/2005/8/layout/hList3"/>
    <dgm:cxn modelId="{02EB9326-44F0-4868-BFF1-13CA71E10CC7}" type="presParOf" srcId="{87B369C0-64F2-49D3-9393-4E68218AC630}" destId="{1E418A6B-CF35-4032-81F1-EC10ACFE7E8C}" srcOrd="0" destOrd="0" presId="urn:microsoft.com/office/officeart/2005/8/layout/hList3"/>
    <dgm:cxn modelId="{E903C4BC-FF77-4026-9AB1-3DA7FC30990E}" type="presParOf" srcId="{87B369C0-64F2-49D3-9393-4E68218AC630}" destId="{ED0D0CC6-DF02-45BA-A6D0-709DB33ED0BE}" srcOrd="1" destOrd="0" presId="urn:microsoft.com/office/officeart/2005/8/layout/hList3"/>
    <dgm:cxn modelId="{C09FB8CF-00E7-4567-8626-5C8D359F82A4}" type="presParOf" srcId="{87B369C0-64F2-49D3-9393-4E68218AC630}" destId="{E0AFB598-6ECF-45EF-9730-E97C44FA0FB3}" srcOrd="2" destOrd="0" presId="urn:microsoft.com/office/officeart/2005/8/layout/hList3"/>
    <dgm:cxn modelId="{CD288AAF-5614-4B4D-8D36-4A96E4836607}" type="presParOf" srcId="{87B369C0-64F2-49D3-9393-4E68218AC630}" destId="{633C85C7-96AA-48F9-925B-96E3B5717031}" srcOrd="3" destOrd="0" presId="urn:microsoft.com/office/officeart/2005/8/layout/hList3"/>
    <dgm:cxn modelId="{B6965471-6FA0-474E-8637-1C6BA4F81F84}" type="presParOf" srcId="{814FF478-59A6-4BA5-BCC1-1C9EFD080AF3}" destId="{056DA0D8-6C4A-4020-940A-5DE8ADDE6E8F}"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35F58B6-D5CC-427F-89EB-7F915CDFB4DD}">
      <dsp:nvSpPr>
        <dsp:cNvPr id="0" name=""/>
        <dsp:cNvSpPr/>
      </dsp:nvSpPr>
      <dsp:spPr>
        <a:xfrm>
          <a:off x="1512371" y="0"/>
          <a:ext cx="4525962" cy="4525962"/>
        </a:xfrm>
        <a:prstGeom prst="triangl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30EF09-A7E4-43A9-B231-A4ABCF1D3994}">
      <dsp:nvSpPr>
        <dsp:cNvPr id="0" name=""/>
        <dsp:cNvSpPr/>
      </dsp:nvSpPr>
      <dsp:spPr>
        <a:xfrm>
          <a:off x="3775352" y="453038"/>
          <a:ext cx="2941875" cy="643535"/>
        </a:xfrm>
        <a:prstGeom prst="roundRect">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Αποστολή -  Όραμα</a:t>
          </a:r>
          <a:endParaRPr lang="el-GR" sz="2000" kern="1200" dirty="0"/>
        </a:p>
      </dsp:txBody>
      <dsp:txXfrm>
        <a:off x="3775352" y="453038"/>
        <a:ext cx="2941875" cy="643535"/>
      </dsp:txXfrm>
    </dsp:sp>
    <dsp:sp modelId="{6FA3C4CB-2755-4119-8353-6AE1D78CF5B3}">
      <dsp:nvSpPr>
        <dsp:cNvPr id="0" name=""/>
        <dsp:cNvSpPr/>
      </dsp:nvSpPr>
      <dsp:spPr>
        <a:xfrm>
          <a:off x="3775352" y="1177015"/>
          <a:ext cx="2941875" cy="643535"/>
        </a:xfrm>
        <a:prstGeom prst="roundRect">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Στρατηγικοί Στόχοι</a:t>
          </a:r>
          <a:endParaRPr lang="el-GR" sz="2000" kern="1200" dirty="0"/>
        </a:p>
      </dsp:txBody>
      <dsp:txXfrm>
        <a:off x="3775352" y="1177015"/>
        <a:ext cx="2941875" cy="643535"/>
      </dsp:txXfrm>
    </dsp:sp>
    <dsp:sp modelId="{6D2A6921-9658-45EB-9FC2-C0325F0AA683}">
      <dsp:nvSpPr>
        <dsp:cNvPr id="0" name=""/>
        <dsp:cNvSpPr/>
      </dsp:nvSpPr>
      <dsp:spPr>
        <a:xfrm>
          <a:off x="3775352" y="1900992"/>
          <a:ext cx="2941875" cy="643535"/>
        </a:xfrm>
        <a:prstGeom prst="roundRect">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Άξονες Προτεραιότητας</a:t>
          </a:r>
          <a:endParaRPr lang="el-GR" sz="2000" kern="1200" dirty="0"/>
        </a:p>
      </dsp:txBody>
      <dsp:txXfrm>
        <a:off x="3775352" y="1900992"/>
        <a:ext cx="2941875" cy="643535"/>
      </dsp:txXfrm>
    </dsp:sp>
    <dsp:sp modelId="{D7AF3471-22F5-4CF5-86D2-40FCBF9B4345}">
      <dsp:nvSpPr>
        <dsp:cNvPr id="0" name=""/>
        <dsp:cNvSpPr/>
      </dsp:nvSpPr>
      <dsp:spPr>
        <a:xfrm>
          <a:off x="3775352" y="2624969"/>
          <a:ext cx="2941875" cy="643535"/>
        </a:xfrm>
        <a:prstGeom prst="roundRect">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Μέτρα</a:t>
          </a:r>
          <a:endParaRPr lang="el-GR" sz="2000" kern="1200" dirty="0"/>
        </a:p>
      </dsp:txBody>
      <dsp:txXfrm>
        <a:off x="3775352" y="2624969"/>
        <a:ext cx="2941875" cy="643535"/>
      </dsp:txXfrm>
    </dsp:sp>
    <dsp:sp modelId="{345F56C0-4937-42D5-879D-23F1E328C130}">
      <dsp:nvSpPr>
        <dsp:cNvPr id="0" name=""/>
        <dsp:cNvSpPr/>
      </dsp:nvSpPr>
      <dsp:spPr>
        <a:xfrm>
          <a:off x="3775352" y="3348946"/>
          <a:ext cx="2941875" cy="643535"/>
        </a:xfrm>
        <a:prstGeom prst="roundRect">
          <a:avLst/>
        </a:prstGeom>
        <a:solidFill>
          <a:schemeClr val="lt1">
            <a:alpha val="90000"/>
            <a:hueOff val="0"/>
            <a:satOff val="0"/>
            <a:lumOff val="0"/>
            <a:alphaOff val="0"/>
          </a:schemeClr>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smtClean="0"/>
            <a:t>Γενικοί </a:t>
          </a:r>
          <a:r>
            <a:rPr lang="el-GR" sz="2000" kern="1200" dirty="0" smtClean="0"/>
            <a:t>Στόχοι</a:t>
          </a:r>
          <a:endParaRPr lang="el-GR" sz="2000" kern="1200" dirty="0"/>
        </a:p>
      </dsp:txBody>
      <dsp:txXfrm>
        <a:off x="3775352" y="3348946"/>
        <a:ext cx="2941875" cy="643535"/>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l-GR" sz="3900" b="1" kern="1200" dirty="0" smtClean="0"/>
            <a:t>ΜΕΤΡΟ 2.1: Υγεία και Κοινωνική φροντίδα</a:t>
          </a:r>
          <a:endParaRPr lang="el-GR" sz="3900" kern="1200" dirty="0"/>
        </a:p>
      </dsp:txBody>
      <dsp:txXfrm>
        <a:off x="0" y="0"/>
        <a:ext cx="8229600" cy="1357788"/>
      </dsp:txXfrm>
    </dsp:sp>
    <dsp:sp modelId="{3A92EF92-0261-472F-BFF2-CE7C5F2F0FDA}">
      <dsp:nvSpPr>
        <dsp:cNvPr id="0" name=""/>
        <dsp:cNvSpPr/>
      </dsp:nvSpPr>
      <dsp:spPr>
        <a:xfrm>
          <a:off x="4018"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l-GR" sz="2600" kern="1200" dirty="0" smtClean="0"/>
            <a:t>1.  Βελτίωση υφιστάμενων και δημιουργία νέων υποδομών προσχολικής αγωγής</a:t>
          </a:r>
          <a:endParaRPr lang="el-GR" sz="2600" kern="1200" dirty="0"/>
        </a:p>
      </dsp:txBody>
      <dsp:txXfrm>
        <a:off x="4018" y="1357788"/>
        <a:ext cx="2740521" cy="2851356"/>
      </dsp:txXfrm>
    </dsp:sp>
    <dsp:sp modelId="{B0E6764B-1E84-48DD-AF10-9AFA4A1286E9}">
      <dsp:nvSpPr>
        <dsp:cNvPr id="0" name=""/>
        <dsp:cNvSpPr/>
      </dsp:nvSpPr>
      <dsp:spPr>
        <a:xfrm>
          <a:off x="2744539"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l-GR" sz="2600" kern="1200" dirty="0" smtClean="0"/>
            <a:t>2. Βελτίωση υφιστάμενων και δημιουργία νέων προγραμμάτων και δομών κοινωνικής φροντίδας</a:t>
          </a:r>
          <a:endParaRPr lang="el-GR" sz="2600" kern="1200" dirty="0"/>
        </a:p>
      </dsp:txBody>
      <dsp:txXfrm>
        <a:off x="2744539" y="1357788"/>
        <a:ext cx="2740521" cy="2851356"/>
      </dsp:txXfrm>
    </dsp:sp>
    <dsp:sp modelId="{0E28B8AC-4441-451E-BDB6-2BDE548B451F}">
      <dsp:nvSpPr>
        <dsp:cNvPr id="0" name=""/>
        <dsp:cNvSpPr/>
      </dsp:nvSpPr>
      <dsp:spPr>
        <a:xfrm>
          <a:off x="5485060"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l-GR" sz="2600" kern="1200" dirty="0" smtClean="0"/>
            <a:t>3. Βελτίωση και ανάπτυξη δομών πρωτοβάθμιας φροντίδας υγείας</a:t>
          </a:r>
          <a:endParaRPr lang="el-GR" sz="2600" kern="1200" dirty="0"/>
        </a:p>
      </dsp:txBody>
      <dsp:txXfrm>
        <a:off x="5485060" y="1357788"/>
        <a:ext cx="2740521"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l-GR" sz="3900" b="1" kern="1200" dirty="0" smtClean="0"/>
            <a:t>ΜΕΤΡΟ 2.2: Υποδομές Εκπαίδευσης</a:t>
          </a:r>
          <a:endParaRPr lang="el-GR" sz="3900" kern="1200" dirty="0"/>
        </a:p>
      </dsp:txBody>
      <dsp:txXfrm>
        <a:off x="0" y="0"/>
        <a:ext cx="8229600" cy="1357788"/>
      </dsp:txXfrm>
    </dsp:sp>
    <dsp:sp modelId="{3A92EF92-0261-472F-BFF2-CE7C5F2F0FDA}">
      <dsp:nvSpPr>
        <dsp:cNvPr id="0" name=""/>
        <dsp:cNvSpPr/>
      </dsp:nvSpPr>
      <dsp:spPr>
        <a:xfrm>
          <a:off x="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l-GR" sz="3800" kern="1200" dirty="0" smtClean="0"/>
            <a:t>1.  Ανέγερση-Συντήρηση σχολικών μονάδων</a:t>
          </a:r>
          <a:endParaRPr lang="el-GR" sz="3800" kern="1200" dirty="0"/>
        </a:p>
      </dsp:txBody>
      <dsp:txXfrm>
        <a:off x="0" y="1357788"/>
        <a:ext cx="4114799" cy="2851356"/>
      </dsp:txXfrm>
    </dsp:sp>
    <dsp:sp modelId="{B0E6764B-1E84-48DD-AF10-9AFA4A1286E9}">
      <dsp:nvSpPr>
        <dsp:cNvPr id="0" name=""/>
        <dsp:cNvSpPr/>
      </dsp:nvSpPr>
      <dsp:spPr>
        <a:xfrm>
          <a:off x="411480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l-GR" sz="3800" kern="1200" dirty="0" smtClean="0"/>
            <a:t>2. Ανάπτυξη υποδομών εκπαίδευσης και δημιουργικής απασχόλησης</a:t>
          </a:r>
          <a:endParaRPr lang="el-GR" sz="3800" kern="1200" dirty="0"/>
        </a:p>
      </dsp:txBody>
      <dsp:txXfrm>
        <a:off x="4114800" y="1357788"/>
        <a:ext cx="4114799"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l-GR" sz="3200" b="1" kern="1200" dirty="0" smtClean="0"/>
            <a:t>ΜΕΤΡΟ 2.3: Αθλητισμός και Νεολαία</a:t>
          </a:r>
          <a:endParaRPr lang="el-GR" sz="3200" kern="1200" dirty="0"/>
        </a:p>
      </dsp:txBody>
      <dsp:txXfrm>
        <a:off x="0" y="0"/>
        <a:ext cx="8229600" cy="1357788"/>
      </dsp:txXfrm>
    </dsp:sp>
    <dsp:sp modelId="{3A92EF92-0261-472F-BFF2-CE7C5F2F0FDA}">
      <dsp:nvSpPr>
        <dsp:cNvPr id="0" name=""/>
        <dsp:cNvSpPr/>
      </dsp:nvSpPr>
      <dsp:spPr>
        <a:xfrm>
          <a:off x="1004" y="1357788"/>
          <a:ext cx="1645518"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kern="1200" dirty="0" smtClean="0"/>
            <a:t>1.  Κατασκευή νέων - αξιοποίηση και συντήρηση υφιστάμενων αθλητικών εγκαταστάσεων</a:t>
          </a:r>
          <a:endParaRPr lang="el-GR" sz="1700" kern="1200" dirty="0"/>
        </a:p>
      </dsp:txBody>
      <dsp:txXfrm>
        <a:off x="1004" y="1357788"/>
        <a:ext cx="1645518" cy="2851356"/>
      </dsp:txXfrm>
    </dsp:sp>
    <dsp:sp modelId="{B0E6764B-1E84-48DD-AF10-9AFA4A1286E9}">
      <dsp:nvSpPr>
        <dsp:cNvPr id="0" name=""/>
        <dsp:cNvSpPr/>
      </dsp:nvSpPr>
      <dsp:spPr>
        <a:xfrm>
          <a:off x="1646522" y="1357788"/>
          <a:ext cx="1645518"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kern="1200" dirty="0" smtClean="0"/>
            <a:t>2. Παροχή υψηλού επιπέδου υπηρεσιών και προγραμμάτων άθλησης</a:t>
          </a:r>
          <a:endParaRPr lang="el-GR" sz="1700" kern="1200" dirty="0"/>
        </a:p>
      </dsp:txBody>
      <dsp:txXfrm>
        <a:off x="1646522" y="1357788"/>
        <a:ext cx="1645518" cy="2851356"/>
      </dsp:txXfrm>
    </dsp:sp>
    <dsp:sp modelId="{0E28B8AC-4441-451E-BDB6-2BDE548B451F}">
      <dsp:nvSpPr>
        <dsp:cNvPr id="0" name=""/>
        <dsp:cNvSpPr/>
      </dsp:nvSpPr>
      <dsp:spPr>
        <a:xfrm>
          <a:off x="3292040" y="1357788"/>
          <a:ext cx="1645518"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kern="1200" dirty="0" smtClean="0"/>
            <a:t>3. Προώθηση και εφαρμογή προγραμμάτων εθελοντισμού</a:t>
          </a:r>
          <a:endParaRPr lang="el-GR" sz="1700" kern="1200" dirty="0"/>
        </a:p>
      </dsp:txBody>
      <dsp:txXfrm>
        <a:off x="3292040" y="1357788"/>
        <a:ext cx="1645518" cy="2851356"/>
      </dsp:txXfrm>
    </dsp:sp>
    <dsp:sp modelId="{49C7AFC7-4D0A-4E7F-B1E7-B1C72E98D5D8}">
      <dsp:nvSpPr>
        <dsp:cNvPr id="0" name=""/>
        <dsp:cNvSpPr/>
      </dsp:nvSpPr>
      <dsp:spPr>
        <a:xfrm>
          <a:off x="4937559" y="1357788"/>
          <a:ext cx="1645518"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kern="1200" dirty="0" smtClean="0"/>
            <a:t>4. Δημιουργία κινήτρων για την ενεργή συμμετοχή των νέων στην τοπική ανάπτυξη και θεσμική λειτουργία</a:t>
          </a:r>
          <a:endParaRPr lang="el-GR" sz="1700" kern="1200" dirty="0"/>
        </a:p>
      </dsp:txBody>
      <dsp:txXfrm>
        <a:off x="4937559" y="1357788"/>
        <a:ext cx="1645518" cy="2851356"/>
      </dsp:txXfrm>
    </dsp:sp>
    <dsp:sp modelId="{814194DE-D924-4A77-91A5-F8D4F7200B5E}">
      <dsp:nvSpPr>
        <dsp:cNvPr id="0" name=""/>
        <dsp:cNvSpPr/>
      </dsp:nvSpPr>
      <dsp:spPr>
        <a:xfrm>
          <a:off x="6583077" y="1357788"/>
          <a:ext cx="1645518"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kern="1200" dirty="0" smtClean="0"/>
            <a:t>5. Προώθηση συνεργασιών με τοπικούς, εθνικούς και διεθνείς αθλητικούς φορείς και οργανώσεις</a:t>
          </a:r>
          <a:endParaRPr lang="el-GR" sz="1700" kern="1200" dirty="0"/>
        </a:p>
      </dsp:txBody>
      <dsp:txXfrm>
        <a:off x="6583077" y="1357788"/>
        <a:ext cx="1645518"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l-GR" sz="3900" b="1" kern="1200" dirty="0" smtClean="0"/>
            <a:t>ΜΕΤΡΟ 2.4: Τουρισμός και Πολιτισμός</a:t>
          </a:r>
          <a:endParaRPr lang="el-GR" sz="3900" kern="1200" dirty="0"/>
        </a:p>
      </dsp:txBody>
      <dsp:txXfrm>
        <a:off x="0" y="0"/>
        <a:ext cx="8229600" cy="1357788"/>
      </dsp:txXfrm>
    </dsp:sp>
    <dsp:sp modelId="{3A92EF92-0261-472F-BFF2-CE7C5F2F0FDA}">
      <dsp:nvSpPr>
        <dsp:cNvPr id="0" name=""/>
        <dsp:cNvSpPr/>
      </dsp:nvSpPr>
      <dsp:spPr>
        <a:xfrm>
          <a:off x="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t>1.  Ανάπτυξη νέων μορφών τουρισμού</a:t>
          </a:r>
          <a:endParaRPr lang="el-GR" sz="2400" kern="1200" dirty="0"/>
        </a:p>
      </dsp:txBody>
      <dsp:txXfrm>
        <a:off x="0" y="1357788"/>
        <a:ext cx="2057399" cy="2851356"/>
      </dsp:txXfrm>
    </dsp:sp>
    <dsp:sp modelId="{6197C0FA-DDD5-4660-924C-F9B357008BC5}">
      <dsp:nvSpPr>
        <dsp:cNvPr id="0" name=""/>
        <dsp:cNvSpPr/>
      </dsp:nvSpPr>
      <dsp:spPr>
        <a:xfrm>
          <a:off x="205740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t>2. Διοργάνωση εκδηλώσεων τοπικής, εθνικής και διεθνούς εμβέλειας</a:t>
          </a:r>
          <a:endParaRPr lang="el-GR" sz="2400" kern="1200" dirty="0"/>
        </a:p>
      </dsp:txBody>
      <dsp:txXfrm>
        <a:off x="2057400" y="1357788"/>
        <a:ext cx="2057399" cy="2851356"/>
      </dsp:txXfrm>
    </dsp:sp>
    <dsp:sp modelId="{929DA4FC-9FCE-418A-9815-46C94C6008C9}">
      <dsp:nvSpPr>
        <dsp:cNvPr id="0" name=""/>
        <dsp:cNvSpPr/>
      </dsp:nvSpPr>
      <dsp:spPr>
        <a:xfrm>
          <a:off x="411480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t>3. Αξιοποίηση υφιστάμενων και δημιουργία νέων υποδομών για πολιτιστική χρήση</a:t>
          </a:r>
          <a:endParaRPr lang="el-GR" sz="2400" kern="1200" dirty="0"/>
        </a:p>
      </dsp:txBody>
      <dsp:txXfrm>
        <a:off x="4114800" y="1357788"/>
        <a:ext cx="2057399" cy="2851356"/>
      </dsp:txXfrm>
    </dsp:sp>
    <dsp:sp modelId="{3F2D688E-C4DE-44FD-92E5-AE5145026FA4}">
      <dsp:nvSpPr>
        <dsp:cNvPr id="0" name=""/>
        <dsp:cNvSpPr/>
      </dsp:nvSpPr>
      <dsp:spPr>
        <a:xfrm>
          <a:off x="6172199"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t>4. Ανάδειξη πολιτιστικού αποθέματος </a:t>
          </a:r>
          <a:endParaRPr lang="el-GR" sz="2400" kern="1200" dirty="0"/>
        </a:p>
      </dsp:txBody>
      <dsp:txXfrm>
        <a:off x="6172199" y="1357788"/>
        <a:ext cx="2057399"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398F630-1693-415A-8E86-EB459FB25AE5}">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l-GR" sz="3900" b="1" kern="1200" dirty="0" smtClean="0"/>
            <a:t>Α.Π. 3: ΟΙΚΟΝΟΜΙΚΗ ΑΝΑΠΤΥΞΗ ΚΑΙ ΑΠΑΣΧΟΛΗΣΗ</a:t>
          </a:r>
          <a:endParaRPr lang="el-GR" sz="3900" kern="1200" dirty="0"/>
        </a:p>
      </dsp:txBody>
      <dsp:txXfrm>
        <a:off x="0" y="0"/>
        <a:ext cx="8229600" cy="1357788"/>
      </dsp:txXfrm>
    </dsp:sp>
    <dsp:sp modelId="{1E418A6B-CF35-4032-81F1-EC10ACFE7E8C}">
      <dsp:nvSpPr>
        <dsp:cNvPr id="0" name=""/>
        <dsp:cNvSpPr/>
      </dsp:nvSpPr>
      <dsp:spPr>
        <a:xfrm>
          <a:off x="4018"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l-GR" sz="2800" b="1" kern="1200" dirty="0" smtClean="0"/>
            <a:t>ΜΕΤΡΟ 3.1: Απασχόληση</a:t>
          </a:r>
          <a:endParaRPr lang="el-GR" sz="2800" kern="1200" dirty="0"/>
        </a:p>
      </dsp:txBody>
      <dsp:txXfrm>
        <a:off x="4018" y="1357788"/>
        <a:ext cx="2740521" cy="2851356"/>
      </dsp:txXfrm>
    </dsp:sp>
    <dsp:sp modelId="{ED0D0CC6-DF02-45BA-A6D0-709DB33ED0BE}">
      <dsp:nvSpPr>
        <dsp:cNvPr id="0" name=""/>
        <dsp:cNvSpPr/>
      </dsp:nvSpPr>
      <dsp:spPr>
        <a:xfrm>
          <a:off x="2744539"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l-GR" sz="2800" b="1" kern="1200" smtClean="0"/>
            <a:t>ΜΕΤΡΟ 3.2: Ανάπτυξη Πρωτογενή δευτερογενή και τριτογενής τομέα</a:t>
          </a:r>
          <a:endParaRPr lang="el-GR" sz="2800" kern="1200" dirty="0"/>
        </a:p>
      </dsp:txBody>
      <dsp:txXfrm>
        <a:off x="2744539" y="1357788"/>
        <a:ext cx="2740521" cy="2851356"/>
      </dsp:txXfrm>
    </dsp:sp>
    <dsp:sp modelId="{E0AFB598-6ECF-45EF-9730-E97C44FA0FB3}">
      <dsp:nvSpPr>
        <dsp:cNvPr id="0" name=""/>
        <dsp:cNvSpPr/>
      </dsp:nvSpPr>
      <dsp:spPr>
        <a:xfrm>
          <a:off x="5485060"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l-GR" sz="2800" b="1" kern="1200" dirty="0" smtClean="0"/>
            <a:t>ΜΕΤΡΟ 3.3: Καινοτομία και Οικονομία της Γνώσης</a:t>
          </a:r>
          <a:endParaRPr lang="el-GR" sz="2800" kern="1200" dirty="0"/>
        </a:p>
      </dsp:txBody>
      <dsp:txXfrm>
        <a:off x="5485060" y="1357788"/>
        <a:ext cx="2740521" cy="2851356"/>
      </dsp:txXfrm>
    </dsp:sp>
    <dsp:sp modelId="{056DA0D8-6C4A-4020-940A-5DE8ADDE6E8F}">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01930" tIns="201930" rIns="201930" bIns="201930" numCol="1" spcCol="1270" anchor="ctr" anchorCtr="0">
          <a:noAutofit/>
        </a:bodyPr>
        <a:lstStyle/>
        <a:p>
          <a:pPr lvl="0" algn="ctr" defTabSz="2355850">
            <a:lnSpc>
              <a:spcPct val="90000"/>
            </a:lnSpc>
            <a:spcBef>
              <a:spcPct val="0"/>
            </a:spcBef>
            <a:spcAft>
              <a:spcPct val="35000"/>
            </a:spcAft>
          </a:pPr>
          <a:r>
            <a:rPr lang="el-GR" sz="5300" b="1" kern="1200" smtClean="0"/>
            <a:t>ΜΕΤΡΟ 3.1: Απασχόληση </a:t>
          </a:r>
          <a:endParaRPr lang="el-GR" sz="5300" kern="1200" dirty="0"/>
        </a:p>
      </dsp:txBody>
      <dsp:txXfrm>
        <a:off x="0" y="0"/>
        <a:ext cx="8229600" cy="1357788"/>
      </dsp:txXfrm>
    </dsp:sp>
    <dsp:sp modelId="{3A92EF92-0261-472F-BFF2-CE7C5F2F0FDA}">
      <dsp:nvSpPr>
        <dsp:cNvPr id="0" name=""/>
        <dsp:cNvSpPr/>
      </dsp:nvSpPr>
      <dsp:spPr>
        <a:xfrm>
          <a:off x="0" y="1357788"/>
          <a:ext cx="8229600"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just" defTabSz="1600200">
            <a:lnSpc>
              <a:spcPct val="90000"/>
            </a:lnSpc>
            <a:spcBef>
              <a:spcPct val="0"/>
            </a:spcBef>
            <a:spcAft>
              <a:spcPct val="35000"/>
            </a:spcAft>
          </a:pPr>
          <a:r>
            <a:rPr lang="el-GR" sz="3600" kern="1200" dirty="0" smtClean="0"/>
            <a:t>1.  Δημιουργία κατάλληλων συνθηκών κατάρτισης και ευκαιριών απασχόλησης</a:t>
          </a:r>
          <a:endParaRPr lang="el-GR" sz="3600" kern="1200" dirty="0"/>
        </a:p>
      </dsp:txBody>
      <dsp:txXfrm>
        <a:off x="0" y="1357788"/>
        <a:ext cx="8229600"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l-GR" sz="3800" b="1" kern="1200" dirty="0" smtClean="0"/>
            <a:t>ΜΕΤΡΟ 3.2: Ανάπτυξη Πρωτογενή δευτερογενή και τριτογενής τομέα</a:t>
          </a:r>
          <a:endParaRPr lang="el-GR" sz="3800" kern="1200" dirty="0"/>
        </a:p>
      </dsp:txBody>
      <dsp:txXfrm>
        <a:off x="0" y="0"/>
        <a:ext cx="8229600" cy="1357788"/>
      </dsp:txXfrm>
    </dsp:sp>
    <dsp:sp modelId="{3A92EF92-0261-472F-BFF2-CE7C5F2F0FDA}">
      <dsp:nvSpPr>
        <dsp:cNvPr id="0" name=""/>
        <dsp:cNvSpPr/>
      </dsp:nvSpPr>
      <dsp:spPr>
        <a:xfrm>
          <a:off x="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1.  Ανάπτυξη πλαισίου συνεργασίας με τις τοπικές επιχειρήσεις, οικονομικούς και λοιπούς φορείς</a:t>
          </a:r>
          <a:endParaRPr lang="el-GR" sz="2000" kern="1200" dirty="0"/>
        </a:p>
      </dsp:txBody>
      <dsp:txXfrm>
        <a:off x="0" y="1357788"/>
        <a:ext cx="2057399" cy="2851356"/>
      </dsp:txXfrm>
    </dsp:sp>
    <dsp:sp modelId="{3AA6BFC5-A742-45C2-9FEF-2DD8808214FD}">
      <dsp:nvSpPr>
        <dsp:cNvPr id="0" name=""/>
        <dsp:cNvSpPr/>
      </dsp:nvSpPr>
      <dsp:spPr>
        <a:xfrm>
          <a:off x="205740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2. Προώθηση δράσεων κοινωνικής οικονομίας</a:t>
          </a:r>
          <a:endParaRPr lang="el-GR" sz="2000" kern="1200" dirty="0"/>
        </a:p>
      </dsp:txBody>
      <dsp:txXfrm>
        <a:off x="2057400" y="1357788"/>
        <a:ext cx="2057399" cy="2851356"/>
      </dsp:txXfrm>
    </dsp:sp>
    <dsp:sp modelId="{70A60A80-3B8A-4FF2-95F6-E55A48762CFD}">
      <dsp:nvSpPr>
        <dsp:cNvPr id="0" name=""/>
        <dsp:cNvSpPr/>
      </dsp:nvSpPr>
      <dsp:spPr>
        <a:xfrm>
          <a:off x="411480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3. Δημιουργία και επέκταση δημοτικών επιχειρηματικών υποδομών</a:t>
          </a:r>
          <a:endParaRPr lang="el-GR" sz="2000" kern="1200" dirty="0"/>
        </a:p>
      </dsp:txBody>
      <dsp:txXfrm>
        <a:off x="4114800" y="1357788"/>
        <a:ext cx="2057399" cy="2851356"/>
      </dsp:txXfrm>
    </dsp:sp>
    <dsp:sp modelId="{30C9B88D-8B90-485F-A93C-7F4EEF0DA836}">
      <dsp:nvSpPr>
        <dsp:cNvPr id="0" name=""/>
        <dsp:cNvSpPr/>
      </dsp:nvSpPr>
      <dsp:spPr>
        <a:xfrm>
          <a:off x="6172199"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4. Ενίσχυση και εκσυγχρονισμός του Πρωτογενή Τομέα</a:t>
          </a:r>
          <a:endParaRPr lang="el-GR" sz="2000" kern="1200" dirty="0"/>
        </a:p>
      </dsp:txBody>
      <dsp:txXfrm>
        <a:off x="6172199" y="1357788"/>
        <a:ext cx="2057399"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l-GR" sz="3900" b="1" kern="1200" dirty="0" smtClean="0"/>
            <a:t>ΜΕΤΡΟ 3.3: Καινοτομία και Οικονομία της Γνώσης</a:t>
          </a:r>
          <a:endParaRPr lang="el-GR" sz="3900" kern="1200" dirty="0"/>
        </a:p>
      </dsp:txBody>
      <dsp:txXfrm>
        <a:off x="0" y="0"/>
        <a:ext cx="8229600" cy="1357788"/>
      </dsp:txXfrm>
    </dsp:sp>
    <dsp:sp modelId="{3A92EF92-0261-472F-BFF2-CE7C5F2F0FDA}">
      <dsp:nvSpPr>
        <dsp:cNvPr id="0" name=""/>
        <dsp:cNvSpPr/>
      </dsp:nvSpPr>
      <dsp:spPr>
        <a:xfrm>
          <a:off x="0" y="1357788"/>
          <a:ext cx="8229600"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just" defTabSz="1422400">
            <a:lnSpc>
              <a:spcPct val="90000"/>
            </a:lnSpc>
            <a:spcBef>
              <a:spcPct val="0"/>
            </a:spcBef>
            <a:spcAft>
              <a:spcPct val="35000"/>
            </a:spcAft>
          </a:pPr>
          <a:r>
            <a:rPr lang="el-GR" sz="3200" kern="1200" dirty="0" smtClean="0"/>
            <a:t>1. Αξιοποίηση του ακαδημαϊκού και ερευνητικού δυναμικού της ευρύτερης περιοχής του Δήμου για την ανάπτυξη και χρήση καινοτομιών σε όλο το φάσμα των λειτουργιών του Δήμου, των φορέων και των πολιτών</a:t>
          </a:r>
          <a:endParaRPr lang="el-GR" sz="3200" kern="1200" dirty="0"/>
        </a:p>
      </dsp:txBody>
      <dsp:txXfrm>
        <a:off x="0" y="1357788"/>
        <a:ext cx="8229600"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398F630-1693-415A-8E86-EB459FB25AE5}">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l-GR" sz="3700" b="1" kern="1200" smtClean="0"/>
            <a:t>Α.Π. 4: ΒΕΛΤΙΩΣΗ ΤΗΣ ΔΙΟΙΚΗΤΙΚΗΣ ΙΚΑΝΟΤΗΤΑΣ ΤΟΥ ΔΗΜΟΥ</a:t>
          </a:r>
          <a:endParaRPr lang="el-GR" sz="3700" kern="1200" dirty="0"/>
        </a:p>
      </dsp:txBody>
      <dsp:txXfrm>
        <a:off x="0" y="0"/>
        <a:ext cx="8229600" cy="1357788"/>
      </dsp:txXfrm>
    </dsp:sp>
    <dsp:sp modelId="{1E418A6B-CF35-4032-81F1-EC10ACFE7E8C}">
      <dsp:nvSpPr>
        <dsp:cNvPr id="0" name=""/>
        <dsp:cNvSpPr/>
      </dsp:nvSpPr>
      <dsp:spPr>
        <a:xfrm>
          <a:off x="706" y="1357788"/>
          <a:ext cx="1249005"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l-GR" sz="1400" b="1" kern="1200" dirty="0" smtClean="0"/>
            <a:t>ΜΕΤΡΟ 4.1:  Διαδικασίες διοίκησης, οργάνωσης και λειτουργίας των Υπηρεσιών</a:t>
          </a:r>
          <a:endParaRPr lang="el-GR" sz="1400" kern="1200" dirty="0"/>
        </a:p>
      </dsp:txBody>
      <dsp:txXfrm>
        <a:off x="706" y="1357788"/>
        <a:ext cx="1249005" cy="2851356"/>
      </dsp:txXfrm>
    </dsp:sp>
    <dsp:sp modelId="{ED0D0CC6-DF02-45BA-A6D0-709DB33ED0BE}">
      <dsp:nvSpPr>
        <dsp:cNvPr id="0" name=""/>
        <dsp:cNvSpPr/>
      </dsp:nvSpPr>
      <dsp:spPr>
        <a:xfrm>
          <a:off x="1249712" y="1357788"/>
          <a:ext cx="1044773"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l-GR" sz="1400" b="1" kern="1200" smtClean="0"/>
            <a:t>ΜΕΤΡΟ 4.2: Ανάπτυξη Ανθρώπινου δυναμικού και βελτίωση υλικοτεχνικής υποδομής</a:t>
          </a:r>
          <a:endParaRPr lang="el-GR" sz="1400" kern="1200" dirty="0"/>
        </a:p>
      </dsp:txBody>
      <dsp:txXfrm>
        <a:off x="1249712" y="1357788"/>
        <a:ext cx="1044773" cy="2851356"/>
      </dsp:txXfrm>
    </dsp:sp>
    <dsp:sp modelId="{E0AFB598-6ECF-45EF-9730-E97C44FA0FB3}">
      <dsp:nvSpPr>
        <dsp:cNvPr id="0" name=""/>
        <dsp:cNvSpPr/>
      </dsp:nvSpPr>
      <dsp:spPr>
        <a:xfrm>
          <a:off x="2294486" y="1357788"/>
          <a:ext cx="144743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l-GR" sz="1400" b="1" kern="1200" smtClean="0"/>
            <a:t>ΜΕΤΡΟ 4.3: Βελτίωση Οικονομικών και Αξιοποίηση Δημοτικής Περιουσίας</a:t>
          </a:r>
          <a:endParaRPr lang="el-GR" sz="1400" kern="1200" dirty="0"/>
        </a:p>
      </dsp:txBody>
      <dsp:txXfrm>
        <a:off x="2294486" y="1357788"/>
        <a:ext cx="1447439" cy="2851356"/>
      </dsp:txXfrm>
    </dsp:sp>
    <dsp:sp modelId="{7C3F8750-121C-4A52-88D7-C444C3A54172}">
      <dsp:nvSpPr>
        <dsp:cNvPr id="0" name=""/>
        <dsp:cNvSpPr/>
      </dsp:nvSpPr>
      <dsp:spPr>
        <a:xfrm>
          <a:off x="3741925" y="1357788"/>
          <a:ext cx="1277632"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l-GR" sz="1400" b="1" kern="1200" dirty="0" smtClean="0"/>
            <a:t>ΜΕΤΡΟ 4.4: Εταιρικές σχέσεις και Συνεργασίες</a:t>
          </a:r>
          <a:endParaRPr lang="el-GR" sz="1400" kern="1200" dirty="0"/>
        </a:p>
      </dsp:txBody>
      <dsp:txXfrm>
        <a:off x="3741925" y="1357788"/>
        <a:ext cx="1277632" cy="2851356"/>
      </dsp:txXfrm>
    </dsp:sp>
    <dsp:sp modelId="{A51B7F18-6910-40FB-B5DF-B68DD2D066C2}">
      <dsp:nvSpPr>
        <dsp:cNvPr id="0" name=""/>
        <dsp:cNvSpPr/>
      </dsp:nvSpPr>
      <dsp:spPr>
        <a:xfrm>
          <a:off x="5019558" y="1357788"/>
          <a:ext cx="1264207"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l-GR" sz="1400" b="1" kern="1200" smtClean="0"/>
            <a:t>ΜΕΤΡΟ 4.5: Διαδικασίες βελτίωσης της σχέσης του Δήμου με τους πολίτες</a:t>
          </a:r>
          <a:endParaRPr lang="el-GR" sz="1400" kern="1200" dirty="0"/>
        </a:p>
      </dsp:txBody>
      <dsp:txXfrm>
        <a:off x="5019558" y="1357788"/>
        <a:ext cx="1264207" cy="2851356"/>
      </dsp:txXfrm>
    </dsp:sp>
    <dsp:sp modelId="{6927712C-A775-4BF4-ABD8-9244B6D1DD9B}">
      <dsp:nvSpPr>
        <dsp:cNvPr id="0" name=""/>
        <dsp:cNvSpPr/>
      </dsp:nvSpPr>
      <dsp:spPr>
        <a:xfrm>
          <a:off x="6283765" y="1357788"/>
          <a:ext cx="900354"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l-GR" sz="1400" b="1" kern="1200" dirty="0" smtClean="0"/>
            <a:t>ΜΕΤΡΟ 4.6: Ψηφιακή Σύγκλιση</a:t>
          </a:r>
          <a:endParaRPr lang="el-GR" sz="1400" kern="1200" dirty="0"/>
        </a:p>
      </dsp:txBody>
      <dsp:txXfrm>
        <a:off x="6283765" y="1357788"/>
        <a:ext cx="900354" cy="2851356"/>
      </dsp:txXfrm>
    </dsp:sp>
    <dsp:sp modelId="{38C73DB7-C79D-4A81-A15C-3D823D82CDC7}">
      <dsp:nvSpPr>
        <dsp:cNvPr id="0" name=""/>
        <dsp:cNvSpPr/>
      </dsp:nvSpPr>
      <dsp:spPr>
        <a:xfrm>
          <a:off x="7184119" y="1357788"/>
          <a:ext cx="1044773"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l-GR" sz="1400" b="1" kern="1200" dirty="0" smtClean="0"/>
            <a:t>ΜΕΤΡΟ 4.7: Δημοτικές και Τοπικές Κοινότητε</a:t>
          </a:r>
          <a:r>
            <a:rPr lang="el-GR" sz="1500" b="1" kern="1200" dirty="0" smtClean="0"/>
            <a:t>ς</a:t>
          </a:r>
          <a:endParaRPr lang="el-GR" sz="1500" kern="1200" dirty="0"/>
        </a:p>
      </dsp:txBody>
      <dsp:txXfrm>
        <a:off x="7184119" y="1357788"/>
        <a:ext cx="1044773" cy="2851356"/>
      </dsp:txXfrm>
    </dsp:sp>
    <dsp:sp modelId="{056DA0D8-6C4A-4020-940A-5DE8ADDE6E8F}">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l-GR" sz="3000" b="1" kern="1200" smtClean="0"/>
            <a:t>ΜΕΤΡΟ 4.1:  Διαδικασίες διοίκησης, οργάνωσης και λειτουργίας των Υπηρεσιών</a:t>
          </a:r>
          <a:endParaRPr lang="el-GR" sz="3000" kern="1200" dirty="0"/>
        </a:p>
      </dsp:txBody>
      <dsp:txXfrm>
        <a:off x="0" y="0"/>
        <a:ext cx="8229600" cy="1357788"/>
      </dsp:txXfrm>
    </dsp:sp>
    <dsp:sp modelId="{3A92EF92-0261-472F-BFF2-CE7C5F2F0FDA}">
      <dsp:nvSpPr>
        <dsp:cNvPr id="0" name=""/>
        <dsp:cNvSpPr/>
      </dsp:nvSpPr>
      <dsp:spPr>
        <a:xfrm>
          <a:off x="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l-GR" sz="3100" kern="1200" dirty="0" smtClean="0"/>
            <a:t>1.  Βελτίωση διοικητικής ικανότητας, αποτελεσματικότητας και αποδοτικότητας του Δήμου</a:t>
          </a:r>
          <a:endParaRPr lang="el-GR" sz="3100" kern="1200" dirty="0"/>
        </a:p>
      </dsp:txBody>
      <dsp:txXfrm>
        <a:off x="0" y="1357788"/>
        <a:ext cx="4114799" cy="2851356"/>
      </dsp:txXfrm>
    </dsp:sp>
    <dsp:sp modelId="{5212B13B-2593-40F8-9B7E-F8AF6AC60ED0}">
      <dsp:nvSpPr>
        <dsp:cNvPr id="0" name=""/>
        <dsp:cNvSpPr/>
      </dsp:nvSpPr>
      <dsp:spPr>
        <a:xfrm>
          <a:off x="411480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l-GR" sz="3100" kern="1200" dirty="0" smtClean="0"/>
            <a:t>2. Αναδιοργάνωση και ορθολογική λειτουργία των Νομικών Προσώπων του Δήμου</a:t>
          </a:r>
          <a:endParaRPr lang="el-GR" sz="3100" kern="1200" dirty="0"/>
        </a:p>
      </dsp:txBody>
      <dsp:txXfrm>
        <a:off x="4114800" y="1357788"/>
        <a:ext cx="4114799"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D2635C2-0364-40AC-8D54-381DC0905407}">
      <dsp:nvSpPr>
        <dsp:cNvPr id="0" name=""/>
        <dsp:cNvSpPr/>
      </dsp:nvSpPr>
      <dsp:spPr>
        <a:xfrm>
          <a:off x="3928360" y="1446199"/>
          <a:ext cx="186439" cy="816781"/>
        </a:xfrm>
        <a:custGeom>
          <a:avLst/>
          <a:gdLst/>
          <a:ahLst/>
          <a:cxnLst/>
          <a:rect l="0" t="0" r="0" b="0"/>
          <a:pathLst>
            <a:path>
              <a:moveTo>
                <a:pt x="186439" y="0"/>
              </a:moveTo>
              <a:lnTo>
                <a:pt x="186439" y="816781"/>
              </a:lnTo>
              <a:lnTo>
                <a:pt x="0" y="816781"/>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77630898-4B2C-4773-9DAC-26069E1D531B}">
      <dsp:nvSpPr>
        <dsp:cNvPr id="0" name=""/>
        <dsp:cNvSpPr/>
      </dsp:nvSpPr>
      <dsp:spPr>
        <a:xfrm>
          <a:off x="4114800" y="1446199"/>
          <a:ext cx="3222736" cy="1633563"/>
        </a:xfrm>
        <a:custGeom>
          <a:avLst/>
          <a:gdLst/>
          <a:ahLst/>
          <a:cxnLst/>
          <a:rect l="0" t="0" r="0" b="0"/>
          <a:pathLst>
            <a:path>
              <a:moveTo>
                <a:pt x="0" y="0"/>
              </a:moveTo>
              <a:lnTo>
                <a:pt x="0" y="1447124"/>
              </a:lnTo>
              <a:lnTo>
                <a:pt x="3222736" y="1447124"/>
              </a:lnTo>
              <a:lnTo>
                <a:pt x="3222736" y="1633563"/>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4ED04E92-56A7-43E3-A943-6D6328FAC0F6}">
      <dsp:nvSpPr>
        <dsp:cNvPr id="0" name=""/>
        <dsp:cNvSpPr/>
      </dsp:nvSpPr>
      <dsp:spPr>
        <a:xfrm>
          <a:off x="4114800" y="1446199"/>
          <a:ext cx="1074245" cy="1633563"/>
        </a:xfrm>
        <a:custGeom>
          <a:avLst/>
          <a:gdLst/>
          <a:ahLst/>
          <a:cxnLst/>
          <a:rect l="0" t="0" r="0" b="0"/>
          <a:pathLst>
            <a:path>
              <a:moveTo>
                <a:pt x="0" y="0"/>
              </a:moveTo>
              <a:lnTo>
                <a:pt x="0" y="1447124"/>
              </a:lnTo>
              <a:lnTo>
                <a:pt x="1074245" y="1447124"/>
              </a:lnTo>
              <a:lnTo>
                <a:pt x="1074245" y="1633563"/>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DA53A3EE-B559-43A1-960D-26EA514F7C0B}">
      <dsp:nvSpPr>
        <dsp:cNvPr id="0" name=""/>
        <dsp:cNvSpPr/>
      </dsp:nvSpPr>
      <dsp:spPr>
        <a:xfrm>
          <a:off x="3040554" y="1446199"/>
          <a:ext cx="1074245" cy="1633563"/>
        </a:xfrm>
        <a:custGeom>
          <a:avLst/>
          <a:gdLst/>
          <a:ahLst/>
          <a:cxnLst/>
          <a:rect l="0" t="0" r="0" b="0"/>
          <a:pathLst>
            <a:path>
              <a:moveTo>
                <a:pt x="1074245" y="0"/>
              </a:moveTo>
              <a:lnTo>
                <a:pt x="1074245" y="1447124"/>
              </a:lnTo>
              <a:lnTo>
                <a:pt x="0" y="1447124"/>
              </a:lnTo>
              <a:lnTo>
                <a:pt x="0" y="1633563"/>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0B09D9B7-6C28-4435-A741-E789CC07EA85}">
      <dsp:nvSpPr>
        <dsp:cNvPr id="0" name=""/>
        <dsp:cNvSpPr/>
      </dsp:nvSpPr>
      <dsp:spPr>
        <a:xfrm>
          <a:off x="892063" y="1446199"/>
          <a:ext cx="3222736" cy="1633563"/>
        </a:xfrm>
        <a:custGeom>
          <a:avLst/>
          <a:gdLst/>
          <a:ahLst/>
          <a:cxnLst/>
          <a:rect l="0" t="0" r="0" b="0"/>
          <a:pathLst>
            <a:path>
              <a:moveTo>
                <a:pt x="3222736" y="0"/>
              </a:moveTo>
              <a:lnTo>
                <a:pt x="3222736" y="1447124"/>
              </a:lnTo>
              <a:lnTo>
                <a:pt x="0" y="1447124"/>
              </a:lnTo>
              <a:lnTo>
                <a:pt x="0" y="1633563"/>
              </a:lnTo>
            </a:path>
          </a:pathLst>
        </a:custGeom>
        <a:noFill/>
        <a:ln w="381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CDD227AC-0071-4410-AEF4-947E7A42A740}">
      <dsp:nvSpPr>
        <dsp:cNvPr id="0" name=""/>
        <dsp:cNvSpPr/>
      </dsp:nvSpPr>
      <dsp:spPr>
        <a:xfrm>
          <a:off x="3226993" y="558392"/>
          <a:ext cx="1775612" cy="887806"/>
        </a:xfrm>
        <a:prstGeom prst="rect">
          <a:avLst/>
        </a:prstGeom>
        <a:solidFill>
          <a:schemeClr val="accent1">
            <a:hueOff val="0"/>
            <a:satOff val="0"/>
            <a:lumOff val="0"/>
            <a:alphaOff val="0"/>
          </a:schemeClr>
        </a:solidFill>
        <a:ln>
          <a:noFill/>
        </a:ln>
        <a:effectLst>
          <a:outerShdw blurRad="50800" dist="381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l-GR" sz="1100" b="1" kern="1200" dirty="0" smtClean="0"/>
            <a:t>Όραμα Δημοτικής Αρχής</a:t>
          </a:r>
          <a:endParaRPr lang="el-GR" sz="1100" b="1" kern="1200" dirty="0"/>
        </a:p>
      </dsp:txBody>
      <dsp:txXfrm>
        <a:off x="3226993" y="558392"/>
        <a:ext cx="1775612" cy="887806"/>
      </dsp:txXfrm>
    </dsp:sp>
    <dsp:sp modelId="{8FAED3F7-15CC-4193-9409-2ECCA13BE67F}">
      <dsp:nvSpPr>
        <dsp:cNvPr id="0" name=""/>
        <dsp:cNvSpPr/>
      </dsp:nvSpPr>
      <dsp:spPr>
        <a:xfrm>
          <a:off x="4256" y="3079762"/>
          <a:ext cx="1775612" cy="887806"/>
        </a:xfrm>
        <a:prstGeom prst="rect">
          <a:avLst/>
        </a:prstGeom>
        <a:solidFill>
          <a:schemeClr val="accent1">
            <a:hueOff val="0"/>
            <a:satOff val="0"/>
            <a:lumOff val="0"/>
            <a:alphaOff val="0"/>
          </a:schemeClr>
        </a:solidFill>
        <a:ln>
          <a:noFill/>
        </a:ln>
        <a:effectLst>
          <a:outerShdw blurRad="50800" dist="381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l-GR" sz="1100" b="1" kern="1200" dirty="0" smtClean="0"/>
            <a:t>Α.Π. 1: ΠΡΟΣΤΑΣΙΑ ΤΟΥ ΠΕΡΙΒΑΛΛΟΝΤΟΣ ΚΑΙ ΒΕΛΤΙΩΣΗ ΤΗΣ ΠΟΙΟΤΗΤΑ ΖΩΗΣ</a:t>
          </a:r>
          <a:endParaRPr lang="el-GR" sz="1100" b="1" kern="1200" dirty="0"/>
        </a:p>
      </dsp:txBody>
      <dsp:txXfrm>
        <a:off x="4256" y="3079762"/>
        <a:ext cx="1775612" cy="887806"/>
      </dsp:txXfrm>
    </dsp:sp>
    <dsp:sp modelId="{37FCBB25-6B46-463D-8F4F-3A31928E8C2A}">
      <dsp:nvSpPr>
        <dsp:cNvPr id="0" name=""/>
        <dsp:cNvSpPr/>
      </dsp:nvSpPr>
      <dsp:spPr>
        <a:xfrm>
          <a:off x="2152748" y="3079762"/>
          <a:ext cx="1775612" cy="887806"/>
        </a:xfrm>
        <a:prstGeom prst="rect">
          <a:avLst/>
        </a:prstGeom>
        <a:solidFill>
          <a:schemeClr val="accent1">
            <a:hueOff val="0"/>
            <a:satOff val="0"/>
            <a:lumOff val="0"/>
            <a:alphaOff val="0"/>
          </a:schemeClr>
        </a:solidFill>
        <a:ln>
          <a:noFill/>
        </a:ln>
        <a:effectLst>
          <a:outerShdw blurRad="50800" dist="381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l-GR" sz="1100" b="1" kern="1200" smtClean="0"/>
            <a:t>Α.Π. 2: ΕΝΙΣΧΥΣΗ ΤΗΣ ΚΟΙΝΩΝΙΚΗΣ ΠΟΛΙΤΙΚΗΣ ΚΑΙ ΤΩΝ ΥΠΗΡΕΣΙΩΝ ΠΑΙΔΕΙΑΣ, ΠΟΛΙΤΙΣΜΟΥ &amp; ΑΘΛΗΤΙΣΜΟΥ</a:t>
          </a:r>
          <a:endParaRPr lang="el-GR" sz="1100" b="1" kern="1200" dirty="0"/>
        </a:p>
      </dsp:txBody>
      <dsp:txXfrm>
        <a:off x="2152748" y="3079762"/>
        <a:ext cx="1775612" cy="887806"/>
      </dsp:txXfrm>
    </dsp:sp>
    <dsp:sp modelId="{850C7447-727A-4152-BB96-D1252493C784}">
      <dsp:nvSpPr>
        <dsp:cNvPr id="0" name=""/>
        <dsp:cNvSpPr/>
      </dsp:nvSpPr>
      <dsp:spPr>
        <a:xfrm>
          <a:off x="4301239" y="3079762"/>
          <a:ext cx="1775612" cy="887806"/>
        </a:xfrm>
        <a:prstGeom prst="rect">
          <a:avLst/>
        </a:prstGeom>
        <a:solidFill>
          <a:schemeClr val="accent1">
            <a:hueOff val="0"/>
            <a:satOff val="0"/>
            <a:lumOff val="0"/>
            <a:alphaOff val="0"/>
          </a:schemeClr>
        </a:solidFill>
        <a:ln>
          <a:noFill/>
        </a:ln>
        <a:effectLst>
          <a:outerShdw blurRad="50800" dist="381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l-GR" sz="1100" b="1" kern="1200" smtClean="0"/>
            <a:t>Α.Π. 3: ΟΙΚΟΝΟΜΙΚΗ ΑΝΑΠΤΥΞΗ ΚΑΙ ΑΠΑΣΧΟΛΗΣΗ</a:t>
          </a:r>
          <a:endParaRPr lang="el-GR" sz="1100" b="1" kern="1200" dirty="0"/>
        </a:p>
      </dsp:txBody>
      <dsp:txXfrm>
        <a:off x="4301239" y="3079762"/>
        <a:ext cx="1775612" cy="887806"/>
      </dsp:txXfrm>
    </dsp:sp>
    <dsp:sp modelId="{62598002-8B7A-430E-A443-5B2C834293DA}">
      <dsp:nvSpPr>
        <dsp:cNvPr id="0" name=""/>
        <dsp:cNvSpPr/>
      </dsp:nvSpPr>
      <dsp:spPr>
        <a:xfrm>
          <a:off x="6449730" y="3079762"/>
          <a:ext cx="1775612" cy="887806"/>
        </a:xfrm>
        <a:prstGeom prst="rect">
          <a:avLst/>
        </a:prstGeom>
        <a:solidFill>
          <a:schemeClr val="accent1">
            <a:hueOff val="0"/>
            <a:satOff val="0"/>
            <a:lumOff val="0"/>
            <a:alphaOff val="0"/>
          </a:schemeClr>
        </a:solidFill>
        <a:ln>
          <a:noFill/>
        </a:ln>
        <a:effectLst>
          <a:outerShdw blurRad="50800" dist="381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l-GR" sz="1100" b="1" kern="1200" dirty="0" smtClean="0"/>
            <a:t>Α.Π. 4: ΒΕΛΤΙΩΣΗ ΤΗΣ ΔΙΟΙΚΗΤΙΚΗΣ ΙΚΑΝΟΤΗΤΑΣ ΤΟΥ ΔΗΜΟΥ</a:t>
          </a:r>
          <a:endParaRPr lang="el-GR" sz="1100" b="1" kern="1200" dirty="0"/>
        </a:p>
      </dsp:txBody>
      <dsp:txXfrm>
        <a:off x="6449730" y="3079762"/>
        <a:ext cx="1775612" cy="887806"/>
      </dsp:txXfrm>
    </dsp:sp>
    <dsp:sp modelId="{B01EB00B-2CF2-4C3D-86AC-0CC280573F1D}">
      <dsp:nvSpPr>
        <dsp:cNvPr id="0" name=""/>
        <dsp:cNvSpPr/>
      </dsp:nvSpPr>
      <dsp:spPr>
        <a:xfrm>
          <a:off x="2152748" y="1819077"/>
          <a:ext cx="1775612" cy="887806"/>
        </a:xfrm>
        <a:prstGeom prst="rect">
          <a:avLst/>
        </a:prstGeom>
        <a:solidFill>
          <a:schemeClr val="accent1">
            <a:hueOff val="0"/>
            <a:satOff val="0"/>
            <a:lumOff val="0"/>
            <a:alphaOff val="0"/>
          </a:schemeClr>
        </a:solidFill>
        <a:ln>
          <a:noFill/>
        </a:ln>
        <a:effectLst>
          <a:outerShdw blurRad="50800" dist="381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l-GR" sz="1100" b="1" kern="1200" dirty="0" smtClean="0"/>
            <a:t>Στρατηγικοί Στόχοι</a:t>
          </a:r>
          <a:endParaRPr lang="el-GR" sz="1100" b="1" kern="1200" dirty="0"/>
        </a:p>
      </dsp:txBody>
      <dsp:txXfrm>
        <a:off x="2152748" y="1819077"/>
        <a:ext cx="1775612" cy="887806"/>
      </dsp:txXfrm>
    </dsp:sp>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l-GR" sz="2900" b="1" kern="1200" smtClean="0"/>
            <a:t>ΜΕΤΡΟ 4.2: Ανάπτυξη Ανθρώπινου δυναμικού και βελτίωση υλικοτεχνικής υποδομής</a:t>
          </a:r>
          <a:endParaRPr lang="el-GR" sz="2900" kern="1200" dirty="0"/>
        </a:p>
      </dsp:txBody>
      <dsp:txXfrm>
        <a:off x="0" y="0"/>
        <a:ext cx="8229600" cy="1357788"/>
      </dsp:txXfrm>
    </dsp:sp>
    <dsp:sp modelId="{3A92EF92-0261-472F-BFF2-CE7C5F2F0FDA}">
      <dsp:nvSpPr>
        <dsp:cNvPr id="0" name=""/>
        <dsp:cNvSpPr/>
      </dsp:nvSpPr>
      <dsp:spPr>
        <a:xfrm>
          <a:off x="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l-GR" sz="2100" kern="1200" dirty="0" smtClean="0"/>
            <a:t>1.  Βελτίωση της ενεργειακής απόδοσης του εξοπλισμού και των εγκαταστάσεων του Δήμου</a:t>
          </a:r>
          <a:endParaRPr lang="el-GR" sz="2100" kern="1200" dirty="0"/>
        </a:p>
      </dsp:txBody>
      <dsp:txXfrm>
        <a:off x="0" y="1357788"/>
        <a:ext cx="2057399" cy="2851356"/>
      </dsp:txXfrm>
    </dsp:sp>
    <dsp:sp modelId="{622B8997-5E3C-4FE7-81C4-7EC10FD5AD5B}">
      <dsp:nvSpPr>
        <dsp:cNvPr id="0" name=""/>
        <dsp:cNvSpPr/>
      </dsp:nvSpPr>
      <dsp:spPr>
        <a:xfrm>
          <a:off x="205740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l-GR" sz="2100" kern="1200" dirty="0" smtClean="0"/>
            <a:t>2. Διαμόρφωση ενός ασφαλούς, υγιούς και λειτουργικού περιβάλλοντος εργασίας</a:t>
          </a:r>
          <a:endParaRPr lang="el-GR" sz="2100" kern="1200" dirty="0"/>
        </a:p>
      </dsp:txBody>
      <dsp:txXfrm>
        <a:off x="2057400" y="1357788"/>
        <a:ext cx="2057399" cy="2851356"/>
      </dsp:txXfrm>
    </dsp:sp>
    <dsp:sp modelId="{2B87985F-815E-442F-8094-E826429F0F85}">
      <dsp:nvSpPr>
        <dsp:cNvPr id="0" name=""/>
        <dsp:cNvSpPr/>
      </dsp:nvSpPr>
      <dsp:spPr>
        <a:xfrm>
          <a:off x="411480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l-GR" sz="2100" kern="1200" dirty="0" smtClean="0"/>
            <a:t>3. Ανάπτυξη του ανθρώπινου δυναμικού του Δήμου και των Νομικών του Προσώπων - Επιμόρφωση</a:t>
          </a:r>
          <a:endParaRPr lang="el-GR" sz="2100" kern="1200" dirty="0"/>
        </a:p>
      </dsp:txBody>
      <dsp:txXfrm>
        <a:off x="4114800" y="1357788"/>
        <a:ext cx="2057399" cy="2851356"/>
      </dsp:txXfrm>
    </dsp:sp>
    <dsp:sp modelId="{C6334400-71DD-49E9-8970-F40F8AF2030B}">
      <dsp:nvSpPr>
        <dsp:cNvPr id="0" name=""/>
        <dsp:cNvSpPr/>
      </dsp:nvSpPr>
      <dsp:spPr>
        <a:xfrm>
          <a:off x="6172199"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l-GR" sz="2100" kern="1200" dirty="0" smtClean="0"/>
            <a:t>4. Προμήθεια, συντήρηση και αναβάθμιση μηχανολογικού, τεχνολογικού και λοιπού εξοπλισμού</a:t>
          </a:r>
          <a:endParaRPr lang="el-GR" sz="2100" kern="1200" dirty="0"/>
        </a:p>
      </dsp:txBody>
      <dsp:txXfrm>
        <a:off x="6172199" y="1357788"/>
        <a:ext cx="2057399"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l-GR" sz="3500" b="1" kern="1200" smtClean="0"/>
            <a:t>ΜΕΤΡΟ 4.3: Βελτίωση Οικονομικών και Αξιοποίηση Δημοτικής Περιουσίας</a:t>
          </a:r>
          <a:endParaRPr lang="el-GR" sz="3500" kern="1200" dirty="0"/>
        </a:p>
      </dsp:txBody>
      <dsp:txXfrm>
        <a:off x="0" y="0"/>
        <a:ext cx="8229600" cy="1357788"/>
      </dsp:txXfrm>
    </dsp:sp>
    <dsp:sp modelId="{3A92EF92-0261-472F-BFF2-CE7C5F2F0FDA}">
      <dsp:nvSpPr>
        <dsp:cNvPr id="0" name=""/>
        <dsp:cNvSpPr/>
      </dsp:nvSpPr>
      <dsp:spPr>
        <a:xfrm>
          <a:off x="4018"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l-GR" sz="2600" kern="1200" dirty="0" smtClean="0"/>
            <a:t>1. Βελτίωση των οικονομικών του Δήμου</a:t>
          </a:r>
          <a:endParaRPr lang="el-GR" sz="2600" kern="1200" dirty="0"/>
        </a:p>
      </dsp:txBody>
      <dsp:txXfrm>
        <a:off x="4018" y="1357788"/>
        <a:ext cx="2740521" cy="2851356"/>
      </dsp:txXfrm>
    </dsp:sp>
    <dsp:sp modelId="{3DDBBDC1-450F-4FFA-888C-66F510BCE267}">
      <dsp:nvSpPr>
        <dsp:cNvPr id="0" name=""/>
        <dsp:cNvSpPr/>
      </dsp:nvSpPr>
      <dsp:spPr>
        <a:xfrm>
          <a:off x="2744539"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l-GR" sz="2600" kern="1200" dirty="0" smtClean="0"/>
            <a:t>2. Ανάπτυξη σύγχρονων μεθόδων παρακολούθησης και διαχείρισης έργων</a:t>
          </a:r>
          <a:endParaRPr lang="el-GR" sz="2600" kern="1200" dirty="0"/>
        </a:p>
      </dsp:txBody>
      <dsp:txXfrm>
        <a:off x="2744539" y="1357788"/>
        <a:ext cx="2740521" cy="2851356"/>
      </dsp:txXfrm>
    </dsp:sp>
    <dsp:sp modelId="{87BE71CF-685A-45B1-AE50-30B57C4F1E6A}">
      <dsp:nvSpPr>
        <dsp:cNvPr id="0" name=""/>
        <dsp:cNvSpPr/>
      </dsp:nvSpPr>
      <dsp:spPr>
        <a:xfrm>
          <a:off x="5485060"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l-GR" sz="2600" kern="1200" dirty="0" smtClean="0"/>
            <a:t>3. Αξιοποίηση της Δημοτικής περιουσίας</a:t>
          </a:r>
          <a:endParaRPr lang="el-GR" sz="2600" kern="1200" dirty="0"/>
        </a:p>
      </dsp:txBody>
      <dsp:txXfrm>
        <a:off x="5485060" y="1357788"/>
        <a:ext cx="2740521"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l-GR" sz="3900" b="1" kern="1200" dirty="0" smtClean="0"/>
            <a:t>ΜΕΤΡΟ 4.4: Εταιρικές σχέσεις και Συνεργασίες</a:t>
          </a:r>
          <a:endParaRPr lang="el-GR" sz="3900" kern="1200" dirty="0"/>
        </a:p>
      </dsp:txBody>
      <dsp:txXfrm>
        <a:off x="0" y="0"/>
        <a:ext cx="8229600" cy="1357788"/>
      </dsp:txXfrm>
    </dsp:sp>
    <dsp:sp modelId="{3A92EF92-0261-472F-BFF2-CE7C5F2F0FDA}">
      <dsp:nvSpPr>
        <dsp:cNvPr id="0" name=""/>
        <dsp:cNvSpPr/>
      </dsp:nvSpPr>
      <dsp:spPr>
        <a:xfrm>
          <a:off x="0" y="1357788"/>
          <a:ext cx="8229600"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l-GR" sz="4000" kern="1200" dirty="0" smtClean="0"/>
            <a:t>1. Ενίσχυση διαδημοτικών συνεργασιών</a:t>
          </a:r>
          <a:endParaRPr lang="el-GR" sz="4000" kern="1200" dirty="0"/>
        </a:p>
      </dsp:txBody>
      <dsp:txXfrm>
        <a:off x="0" y="1357788"/>
        <a:ext cx="8229600"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l-GR" sz="3500" b="1" kern="1200" dirty="0" smtClean="0"/>
            <a:t>ΜΕΤΡΟ 4.5: Διαδικασίες βελτίωσης της σχέσης του Δήμου με τους πολίτες</a:t>
          </a:r>
          <a:endParaRPr lang="el-GR" sz="3500" kern="1200" dirty="0"/>
        </a:p>
      </dsp:txBody>
      <dsp:txXfrm>
        <a:off x="0" y="0"/>
        <a:ext cx="8229600" cy="1357788"/>
      </dsp:txXfrm>
    </dsp:sp>
    <dsp:sp modelId="{3A92EF92-0261-472F-BFF2-CE7C5F2F0FDA}">
      <dsp:nvSpPr>
        <dsp:cNvPr id="0" name=""/>
        <dsp:cNvSpPr/>
      </dsp:nvSpPr>
      <dsp:spPr>
        <a:xfrm>
          <a:off x="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l-GR" sz="3800" kern="1200" dirty="0" smtClean="0"/>
            <a:t>1. Ανάπτυξη υπηρεσιών ηλεκτρονικής διακυβέρνησης</a:t>
          </a:r>
          <a:endParaRPr lang="el-GR" sz="3800" kern="1200" dirty="0"/>
        </a:p>
      </dsp:txBody>
      <dsp:txXfrm>
        <a:off x="0" y="1357788"/>
        <a:ext cx="4114799" cy="2851356"/>
      </dsp:txXfrm>
    </dsp:sp>
    <dsp:sp modelId="{7071978B-5FAD-4132-A82F-1FE5F101AB87}">
      <dsp:nvSpPr>
        <dsp:cNvPr id="0" name=""/>
        <dsp:cNvSpPr/>
      </dsp:nvSpPr>
      <dsp:spPr>
        <a:xfrm>
          <a:off x="411480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l-GR" sz="3800" kern="1200" dirty="0" smtClean="0"/>
            <a:t>2. Βελτίωση της πρόσβασης των πολιτών στις υπηρεσίες του Δήμου</a:t>
          </a:r>
          <a:endParaRPr lang="el-GR" sz="3800" kern="1200" dirty="0"/>
        </a:p>
      </dsp:txBody>
      <dsp:txXfrm>
        <a:off x="4114800" y="1357788"/>
        <a:ext cx="4114799"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l-GR" sz="3600" b="1" kern="1200" dirty="0" smtClean="0"/>
            <a:t>ΜΕΤΡΟ 4.6: Ψηφιακή Σύγκλιση</a:t>
          </a:r>
          <a:endParaRPr lang="el-GR" sz="3600" kern="1200" dirty="0"/>
        </a:p>
      </dsp:txBody>
      <dsp:txXfrm>
        <a:off x="0" y="0"/>
        <a:ext cx="8229600" cy="1357788"/>
      </dsp:txXfrm>
    </dsp:sp>
    <dsp:sp modelId="{3A92EF92-0261-472F-BFF2-CE7C5F2F0FDA}">
      <dsp:nvSpPr>
        <dsp:cNvPr id="0" name=""/>
        <dsp:cNvSpPr/>
      </dsp:nvSpPr>
      <dsp:spPr>
        <a:xfrm>
          <a:off x="0" y="1357788"/>
          <a:ext cx="8229600"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l-GR" sz="3600" kern="1200" dirty="0" smtClean="0"/>
            <a:t>1. Αξιοποίηση και επέκταση της </a:t>
          </a:r>
          <a:r>
            <a:rPr lang="el-GR" sz="3600" kern="1200" dirty="0" err="1" smtClean="0"/>
            <a:t>ευρυζωνικότητας</a:t>
          </a:r>
          <a:endParaRPr lang="el-GR" sz="3600" kern="1200" dirty="0"/>
        </a:p>
      </dsp:txBody>
      <dsp:txXfrm>
        <a:off x="0" y="1357788"/>
        <a:ext cx="8229600"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l-GR" sz="3900" b="1" kern="1200" dirty="0" smtClean="0"/>
            <a:t>ΜΕΤΡΟ 4.7: Δημοτικές και Τοπικές Κοινότητες</a:t>
          </a:r>
          <a:endParaRPr lang="el-GR" sz="3900" kern="1200" dirty="0"/>
        </a:p>
      </dsp:txBody>
      <dsp:txXfrm>
        <a:off x="0" y="0"/>
        <a:ext cx="8229600" cy="1357788"/>
      </dsp:txXfrm>
    </dsp:sp>
    <dsp:sp modelId="{3A92EF92-0261-472F-BFF2-CE7C5F2F0FDA}">
      <dsp:nvSpPr>
        <dsp:cNvPr id="0" name=""/>
        <dsp:cNvSpPr/>
      </dsp:nvSpPr>
      <dsp:spPr>
        <a:xfrm>
          <a:off x="0" y="1357788"/>
          <a:ext cx="8229600"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l-GR" sz="4000" kern="1200" dirty="0" smtClean="0"/>
            <a:t>1. Ισόρροπη και ολοκληρωμένη ανάπτυξη των Δημοτικών και Τοπικών Κοινοτήτων</a:t>
          </a:r>
          <a:endParaRPr lang="el-GR" sz="4000" kern="1200" dirty="0"/>
        </a:p>
      </dsp:txBody>
      <dsp:txXfrm>
        <a:off x="0" y="1357788"/>
        <a:ext cx="8229600"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398F630-1693-415A-8E86-EB459FB25AE5}">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l-GR" sz="3400" kern="1200" dirty="0" smtClean="0"/>
            <a:t>Α.Π. 1: ΠΡΟΣΤΑΣΙΑ ΤΟΥ ΠΕΡΙΒΑΛΛΟΝΤΟΣ ΚΑΙ ΒΕΛΤΙΩΣΗ ΤΗΣ ΠΟΙΟΤΗΤΑ ΖΩΗΣ</a:t>
          </a:r>
          <a:endParaRPr lang="el-GR" sz="3400" kern="1200" dirty="0"/>
        </a:p>
      </dsp:txBody>
      <dsp:txXfrm>
        <a:off x="0" y="0"/>
        <a:ext cx="8229600" cy="1357788"/>
      </dsp:txXfrm>
    </dsp:sp>
    <dsp:sp modelId="{1E418A6B-CF35-4032-81F1-EC10ACFE7E8C}">
      <dsp:nvSpPr>
        <dsp:cNvPr id="0" name=""/>
        <dsp:cNvSpPr/>
      </dsp:nvSpPr>
      <dsp:spPr>
        <a:xfrm>
          <a:off x="1004" y="1357788"/>
          <a:ext cx="1645518"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b="1" kern="1200" smtClean="0"/>
            <a:t>ΜΕΤΡΟ 1.1.: Φυσικό Περιβάλλον</a:t>
          </a:r>
          <a:endParaRPr lang="el-GR" sz="1700" kern="1200" dirty="0"/>
        </a:p>
      </dsp:txBody>
      <dsp:txXfrm>
        <a:off x="1004" y="1357788"/>
        <a:ext cx="1645518" cy="2851356"/>
      </dsp:txXfrm>
    </dsp:sp>
    <dsp:sp modelId="{ED0D0CC6-DF02-45BA-A6D0-709DB33ED0BE}">
      <dsp:nvSpPr>
        <dsp:cNvPr id="0" name=""/>
        <dsp:cNvSpPr/>
      </dsp:nvSpPr>
      <dsp:spPr>
        <a:xfrm>
          <a:off x="1646522" y="1357788"/>
          <a:ext cx="1645518"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b="1" kern="1200" dirty="0" smtClean="0"/>
            <a:t>ΜΕΤΡΟ 1.2: Υποδομές δικτύων ύδρευσης/ αποχέτευσης και προστασία του περιβάλλοντος και της δημόσιας υγείας</a:t>
          </a:r>
          <a:endParaRPr lang="el-GR" sz="1700" kern="1200" dirty="0"/>
        </a:p>
      </dsp:txBody>
      <dsp:txXfrm>
        <a:off x="1646522" y="1357788"/>
        <a:ext cx="1645518" cy="2851356"/>
      </dsp:txXfrm>
    </dsp:sp>
    <dsp:sp modelId="{DA2DEE10-7A0B-4B87-9383-BBC93A97AE2B}">
      <dsp:nvSpPr>
        <dsp:cNvPr id="0" name=""/>
        <dsp:cNvSpPr/>
      </dsp:nvSpPr>
      <dsp:spPr>
        <a:xfrm>
          <a:off x="3292040" y="1357788"/>
          <a:ext cx="1645518"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b="1" kern="1200" smtClean="0"/>
            <a:t>ΜΕΤΡΟ 1.3: Οικιστικό περιβάλλον</a:t>
          </a:r>
          <a:endParaRPr lang="el-GR" sz="1700" kern="1200" dirty="0"/>
        </a:p>
      </dsp:txBody>
      <dsp:txXfrm>
        <a:off x="3292040" y="1357788"/>
        <a:ext cx="1645518" cy="2851356"/>
      </dsp:txXfrm>
    </dsp:sp>
    <dsp:sp modelId="{E0AFB598-6ECF-45EF-9730-E97C44FA0FB3}">
      <dsp:nvSpPr>
        <dsp:cNvPr id="0" name=""/>
        <dsp:cNvSpPr/>
      </dsp:nvSpPr>
      <dsp:spPr>
        <a:xfrm>
          <a:off x="4937559" y="1357788"/>
          <a:ext cx="1645518"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b="1" kern="1200" dirty="0" smtClean="0"/>
            <a:t>ΜΕΤΡΟ 1.4: Μεταφορική υποδομή / Κυκλοφορία / Στάθμευση / Συγκοινωνία</a:t>
          </a:r>
          <a:endParaRPr lang="el-GR" sz="1700" kern="1200" dirty="0"/>
        </a:p>
      </dsp:txBody>
      <dsp:txXfrm>
        <a:off x="4937559" y="1357788"/>
        <a:ext cx="1645518" cy="2851356"/>
      </dsp:txXfrm>
    </dsp:sp>
    <dsp:sp modelId="{633C85C7-96AA-48F9-925B-96E3B5717031}">
      <dsp:nvSpPr>
        <dsp:cNvPr id="0" name=""/>
        <dsp:cNvSpPr/>
      </dsp:nvSpPr>
      <dsp:spPr>
        <a:xfrm>
          <a:off x="6583077" y="1357788"/>
          <a:ext cx="1645518"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b="1" kern="1200" dirty="0" smtClean="0"/>
            <a:t>ΜΕΤΡΟ 1.5:</a:t>
          </a:r>
          <a:r>
            <a:rPr lang="en-US" sz="1700" b="1" kern="1200" dirty="0" smtClean="0"/>
            <a:t> </a:t>
          </a:r>
          <a:r>
            <a:rPr lang="el-GR" sz="1700" b="1" kern="1200" dirty="0" smtClean="0"/>
            <a:t>Πολιτική Προστασία</a:t>
          </a:r>
          <a:endParaRPr lang="el-GR" sz="1700" kern="1200" dirty="0"/>
        </a:p>
      </dsp:txBody>
      <dsp:txXfrm>
        <a:off x="6583077" y="1357788"/>
        <a:ext cx="1645518" cy="2851356"/>
      </dsp:txXfrm>
    </dsp:sp>
    <dsp:sp modelId="{056DA0D8-6C4A-4020-940A-5DE8ADDE6E8F}">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l-GR" sz="4100" b="1" kern="1200" smtClean="0"/>
            <a:t>ΜΕΤΡΟ 1.1.: Φυσικό Περιβάλλον</a:t>
          </a:r>
          <a:endParaRPr lang="el-GR" sz="4100" kern="1200" dirty="0"/>
        </a:p>
      </dsp:txBody>
      <dsp:txXfrm>
        <a:off x="0" y="0"/>
        <a:ext cx="8229600" cy="1357788"/>
      </dsp:txXfrm>
    </dsp:sp>
    <dsp:sp modelId="{3A92EF92-0261-472F-BFF2-CE7C5F2F0FDA}">
      <dsp:nvSpPr>
        <dsp:cNvPr id="0" name=""/>
        <dsp:cNvSpPr/>
      </dsp:nvSpPr>
      <dsp:spPr>
        <a:xfrm>
          <a:off x="4018"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l-GR" sz="2600" kern="1200" dirty="0" smtClean="0"/>
            <a:t>1. Προστασία, διαχείριση και ανάδειξη φυσικών πόρων</a:t>
          </a:r>
          <a:endParaRPr lang="el-GR" sz="2600" kern="1200" dirty="0"/>
        </a:p>
      </dsp:txBody>
      <dsp:txXfrm>
        <a:off x="4018" y="1357788"/>
        <a:ext cx="2740521" cy="2851356"/>
      </dsp:txXfrm>
    </dsp:sp>
    <dsp:sp modelId="{B0E6764B-1E84-48DD-AF10-9AFA4A1286E9}">
      <dsp:nvSpPr>
        <dsp:cNvPr id="0" name=""/>
        <dsp:cNvSpPr/>
      </dsp:nvSpPr>
      <dsp:spPr>
        <a:xfrm>
          <a:off x="2744539"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l-GR" sz="2600" kern="1200" dirty="0" smtClean="0"/>
            <a:t>2. Αξιοποίηση των Ανανεώσιμων Πηγών Ενέργειας &amp; Υδάτων</a:t>
          </a:r>
          <a:endParaRPr lang="el-GR" sz="2600" kern="1200" dirty="0"/>
        </a:p>
      </dsp:txBody>
      <dsp:txXfrm>
        <a:off x="2744539" y="1357788"/>
        <a:ext cx="2740521" cy="2851356"/>
      </dsp:txXfrm>
    </dsp:sp>
    <dsp:sp modelId="{3B1CEB23-244D-4018-A917-6151700E7698}">
      <dsp:nvSpPr>
        <dsp:cNvPr id="0" name=""/>
        <dsp:cNvSpPr/>
      </dsp:nvSpPr>
      <dsp:spPr>
        <a:xfrm>
          <a:off x="5485060"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3. </a:t>
          </a:r>
          <a:r>
            <a:rPr lang="el-GR" sz="2600" kern="1200" dirty="0" smtClean="0"/>
            <a:t>Οικολογική ευαισθητοποίηση πολιτών</a:t>
          </a:r>
          <a:endParaRPr lang="el-GR" sz="2600" kern="1200" dirty="0"/>
        </a:p>
      </dsp:txBody>
      <dsp:txXfrm>
        <a:off x="5485060" y="1357788"/>
        <a:ext cx="2740521"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l-GR" sz="2800" b="1" kern="1200" smtClean="0"/>
            <a:t>ΜΕΤΡΟ 1.2: Υποδομές δικτύων ύδρευσης/ αποχέτευσης και προστασία του περιβάλλοντος και της δημόσιας υγείας</a:t>
          </a:r>
          <a:endParaRPr lang="el-GR" sz="2800" kern="1200" dirty="0"/>
        </a:p>
      </dsp:txBody>
      <dsp:txXfrm>
        <a:off x="0" y="0"/>
        <a:ext cx="8229600" cy="1357788"/>
      </dsp:txXfrm>
    </dsp:sp>
    <dsp:sp modelId="{3A92EF92-0261-472F-BFF2-CE7C5F2F0FDA}">
      <dsp:nvSpPr>
        <dsp:cNvPr id="0" name=""/>
        <dsp:cNvSpPr/>
      </dsp:nvSpPr>
      <dsp:spPr>
        <a:xfrm>
          <a:off x="4018"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l-GR" sz="3000" kern="1200" dirty="0" smtClean="0"/>
            <a:t>1. Προστασία της δημόσιας υγείας</a:t>
          </a:r>
          <a:endParaRPr lang="el-GR" sz="3000" kern="1200" dirty="0"/>
        </a:p>
      </dsp:txBody>
      <dsp:txXfrm>
        <a:off x="4018" y="1357788"/>
        <a:ext cx="2740521" cy="2851356"/>
      </dsp:txXfrm>
    </dsp:sp>
    <dsp:sp modelId="{B0E6764B-1E84-48DD-AF10-9AFA4A1286E9}">
      <dsp:nvSpPr>
        <dsp:cNvPr id="0" name=""/>
        <dsp:cNvSpPr/>
      </dsp:nvSpPr>
      <dsp:spPr>
        <a:xfrm>
          <a:off x="2744539"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l-GR" sz="3000" kern="1200" dirty="0" smtClean="0"/>
            <a:t>2. Βελτίωση-επέκταση δικτύων ύδρευσης- άρδευσης-αποχέτευσης</a:t>
          </a:r>
          <a:endParaRPr lang="el-GR" sz="3000" kern="1200" dirty="0"/>
        </a:p>
      </dsp:txBody>
      <dsp:txXfrm>
        <a:off x="2744539" y="1357788"/>
        <a:ext cx="2740521" cy="2851356"/>
      </dsp:txXfrm>
    </dsp:sp>
    <dsp:sp modelId="{3B1CEB23-244D-4018-A917-6151700E7698}">
      <dsp:nvSpPr>
        <dsp:cNvPr id="0" name=""/>
        <dsp:cNvSpPr/>
      </dsp:nvSpPr>
      <dsp:spPr>
        <a:xfrm>
          <a:off x="5485060" y="1357788"/>
          <a:ext cx="2740521"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l-GR" sz="3000" kern="1200" dirty="0" smtClean="0"/>
            <a:t>3. Σύγχρονη και ολοκληρωμένη διαχείριση και αξιοποίηση απορριμμάτων </a:t>
          </a:r>
          <a:endParaRPr lang="el-GR" sz="3000" kern="1200" dirty="0"/>
        </a:p>
      </dsp:txBody>
      <dsp:txXfrm>
        <a:off x="5485060" y="1357788"/>
        <a:ext cx="2740521"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l-GR" sz="3900" b="1" kern="1200" dirty="0" smtClean="0"/>
            <a:t>ΜΕΤΡΟ 1.3: Οικιστικό περιβάλλον</a:t>
          </a:r>
          <a:endParaRPr lang="el-GR" sz="3900" kern="1200" dirty="0"/>
        </a:p>
      </dsp:txBody>
      <dsp:txXfrm>
        <a:off x="0" y="0"/>
        <a:ext cx="8229600" cy="1357788"/>
      </dsp:txXfrm>
    </dsp:sp>
    <dsp:sp modelId="{3A92EF92-0261-472F-BFF2-CE7C5F2F0FDA}">
      <dsp:nvSpPr>
        <dsp:cNvPr id="0" name=""/>
        <dsp:cNvSpPr/>
      </dsp:nvSpPr>
      <dsp:spPr>
        <a:xfrm>
          <a:off x="4018" y="1357788"/>
          <a:ext cx="1370260"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1</a:t>
          </a:r>
          <a:r>
            <a:rPr lang="el-GR" sz="1300" kern="1200" smtClean="0"/>
            <a:t>.  Πολεοδομικός και χωροταξικός σχεδιασμός</a:t>
          </a:r>
          <a:endParaRPr lang="el-GR" sz="1300" kern="1200" dirty="0"/>
        </a:p>
      </dsp:txBody>
      <dsp:txXfrm>
        <a:off x="4018" y="1357788"/>
        <a:ext cx="1370260" cy="2851356"/>
      </dsp:txXfrm>
    </dsp:sp>
    <dsp:sp modelId="{B0E6764B-1E84-48DD-AF10-9AFA4A1286E9}">
      <dsp:nvSpPr>
        <dsp:cNvPr id="0" name=""/>
        <dsp:cNvSpPr/>
      </dsp:nvSpPr>
      <dsp:spPr>
        <a:xfrm>
          <a:off x="1374278" y="1357788"/>
          <a:ext cx="1370260"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2. Ολοκληρωμένες παρεμβάσεις Αστικής Ανάπτυξης</a:t>
          </a:r>
          <a:endParaRPr lang="el-GR" sz="1300" kern="1200" dirty="0"/>
        </a:p>
      </dsp:txBody>
      <dsp:txXfrm>
        <a:off x="1374278" y="1357788"/>
        <a:ext cx="1370260" cy="2851356"/>
      </dsp:txXfrm>
    </dsp:sp>
    <dsp:sp modelId="{3B1CEB23-244D-4018-A917-6151700E7698}">
      <dsp:nvSpPr>
        <dsp:cNvPr id="0" name=""/>
        <dsp:cNvSpPr/>
      </dsp:nvSpPr>
      <dsp:spPr>
        <a:xfrm>
          <a:off x="2744539" y="1357788"/>
          <a:ext cx="1370260"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3. Αναβάθμιση και επέκταση του αστικού πρασίνου</a:t>
          </a:r>
          <a:endParaRPr lang="el-GR" sz="1300" kern="1200" dirty="0"/>
        </a:p>
      </dsp:txBody>
      <dsp:txXfrm>
        <a:off x="2744539" y="1357788"/>
        <a:ext cx="1370260" cy="2851356"/>
      </dsp:txXfrm>
    </dsp:sp>
    <dsp:sp modelId="{ADBA46C9-0247-477E-9456-7321CD3DB8E0}">
      <dsp:nvSpPr>
        <dsp:cNvPr id="0" name=""/>
        <dsp:cNvSpPr/>
      </dsp:nvSpPr>
      <dsp:spPr>
        <a:xfrm>
          <a:off x="4114800" y="1357788"/>
          <a:ext cx="1370260"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4. Αποκατάσταση και ανάδειξη υποβαθμισμένων περιοχών</a:t>
          </a:r>
          <a:endParaRPr lang="el-GR" sz="1300" kern="1200" dirty="0"/>
        </a:p>
      </dsp:txBody>
      <dsp:txXfrm>
        <a:off x="4114800" y="1357788"/>
        <a:ext cx="1370260" cy="2851356"/>
      </dsp:txXfrm>
    </dsp:sp>
    <dsp:sp modelId="{36118DBE-F1A2-4F61-854C-D72A2C5DBAAD}">
      <dsp:nvSpPr>
        <dsp:cNvPr id="0" name=""/>
        <dsp:cNvSpPr/>
      </dsp:nvSpPr>
      <dsp:spPr>
        <a:xfrm>
          <a:off x="5485060" y="1357788"/>
          <a:ext cx="1370260"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5. Αξιοποίηση περιοχών για τη δημιουργία κοινόχρηστων &amp; κοινωφελών χώρων</a:t>
          </a:r>
          <a:endParaRPr lang="el-GR" sz="1300" kern="1200" dirty="0"/>
        </a:p>
      </dsp:txBody>
      <dsp:txXfrm>
        <a:off x="5485060" y="1357788"/>
        <a:ext cx="1370260" cy="2851356"/>
      </dsp:txXfrm>
    </dsp:sp>
    <dsp:sp modelId="{35AD8F12-032F-437D-86A5-35C026A8A541}">
      <dsp:nvSpPr>
        <dsp:cNvPr id="0" name=""/>
        <dsp:cNvSpPr/>
      </dsp:nvSpPr>
      <dsp:spPr>
        <a:xfrm>
          <a:off x="6855321" y="1357788"/>
          <a:ext cx="1370260"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6. Αναπλάσεις οικισμών</a:t>
          </a:r>
          <a:endParaRPr lang="el-GR" sz="1300" kern="1200" dirty="0"/>
        </a:p>
      </dsp:txBody>
      <dsp:txXfrm>
        <a:off x="6855321" y="1357788"/>
        <a:ext cx="1370260"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l-GR" sz="3300" b="1" kern="1200" dirty="0" smtClean="0"/>
            <a:t>ΜΕΤΡΟ 1.4: Μεταφορική υποδομή / Κυκλοφορία / Στάθμευση / Συγκοινωνία</a:t>
          </a:r>
          <a:endParaRPr lang="el-GR" sz="3300" kern="1200" dirty="0"/>
        </a:p>
      </dsp:txBody>
      <dsp:txXfrm>
        <a:off x="0" y="0"/>
        <a:ext cx="8229600" cy="1357788"/>
      </dsp:txXfrm>
    </dsp:sp>
    <dsp:sp modelId="{3A92EF92-0261-472F-BFF2-CE7C5F2F0FDA}">
      <dsp:nvSpPr>
        <dsp:cNvPr id="0" name=""/>
        <dsp:cNvSpPr/>
      </dsp:nvSpPr>
      <dsp:spPr>
        <a:xfrm>
          <a:off x="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1.  Βελτίωση αγροτικού και δημοτικού δικτύου του Δήμου</a:t>
          </a:r>
          <a:endParaRPr lang="el-GR" sz="2000" kern="1200" dirty="0"/>
        </a:p>
      </dsp:txBody>
      <dsp:txXfrm>
        <a:off x="0" y="1357788"/>
        <a:ext cx="2057399" cy="2851356"/>
      </dsp:txXfrm>
    </dsp:sp>
    <dsp:sp modelId="{B0E6764B-1E84-48DD-AF10-9AFA4A1286E9}">
      <dsp:nvSpPr>
        <dsp:cNvPr id="0" name=""/>
        <dsp:cNvSpPr/>
      </dsp:nvSpPr>
      <dsp:spPr>
        <a:xfrm>
          <a:off x="205740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2. Βελτίωση των συγκοινωνιακών συνδέσεων και υποδομών</a:t>
          </a:r>
          <a:endParaRPr lang="el-GR" sz="2000" kern="1200" dirty="0"/>
        </a:p>
      </dsp:txBody>
      <dsp:txXfrm>
        <a:off x="2057400" y="1357788"/>
        <a:ext cx="2057399" cy="2851356"/>
      </dsp:txXfrm>
    </dsp:sp>
    <dsp:sp modelId="{3B1CEB23-244D-4018-A917-6151700E7698}">
      <dsp:nvSpPr>
        <dsp:cNvPr id="0" name=""/>
        <dsp:cNvSpPr/>
      </dsp:nvSpPr>
      <dsp:spPr>
        <a:xfrm>
          <a:off x="411480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3</a:t>
          </a:r>
          <a:r>
            <a:rPr lang="el-GR" sz="2000" kern="1200" smtClean="0"/>
            <a:t>. Αντιμετώπιση των προβλημάτων κυκλοφορίας, οδικής ασφάλειας και στάθμευσης</a:t>
          </a:r>
          <a:endParaRPr lang="el-GR" sz="2000" kern="1200" dirty="0"/>
        </a:p>
      </dsp:txBody>
      <dsp:txXfrm>
        <a:off x="4114800" y="1357788"/>
        <a:ext cx="2057399" cy="2851356"/>
      </dsp:txXfrm>
    </dsp:sp>
    <dsp:sp modelId="{ADBA46C9-0247-477E-9456-7321CD3DB8E0}">
      <dsp:nvSpPr>
        <dsp:cNvPr id="0" name=""/>
        <dsp:cNvSpPr/>
      </dsp:nvSpPr>
      <dsp:spPr>
        <a:xfrm>
          <a:off x="6172199"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4</a:t>
          </a:r>
          <a:r>
            <a:rPr lang="el-GR" sz="2000" kern="1200" smtClean="0"/>
            <a:t>. Βελτίωση συνθηκών οδικής ασφάλειας</a:t>
          </a:r>
          <a:endParaRPr lang="el-GR" sz="2000" kern="1200" dirty="0"/>
        </a:p>
      </dsp:txBody>
      <dsp:txXfrm>
        <a:off x="6172199" y="1357788"/>
        <a:ext cx="2057399"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3F48EB-0DCD-4626-B172-E703C10AA531}">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l-GR" sz="4100" b="1" kern="1200" dirty="0" smtClean="0"/>
            <a:t>ΜΕΤΡΟ 1.5:</a:t>
          </a:r>
          <a:r>
            <a:rPr lang="en-US" sz="4100" b="1" kern="1200" dirty="0" smtClean="0"/>
            <a:t> </a:t>
          </a:r>
          <a:r>
            <a:rPr lang="el-GR" sz="4100" b="1" kern="1200" dirty="0" smtClean="0"/>
            <a:t>Πολιτική Προστασία</a:t>
          </a:r>
          <a:endParaRPr lang="el-GR" sz="4100" kern="1200" dirty="0"/>
        </a:p>
      </dsp:txBody>
      <dsp:txXfrm>
        <a:off x="0" y="0"/>
        <a:ext cx="8229600" cy="1357788"/>
      </dsp:txXfrm>
    </dsp:sp>
    <dsp:sp modelId="{3A92EF92-0261-472F-BFF2-CE7C5F2F0FDA}">
      <dsp:nvSpPr>
        <dsp:cNvPr id="0" name=""/>
        <dsp:cNvSpPr/>
      </dsp:nvSpPr>
      <dsp:spPr>
        <a:xfrm>
          <a:off x="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l-GR" sz="3500" kern="1200" dirty="0" smtClean="0"/>
            <a:t>1.  Βελτίωση ικανότητας πρόληψης και αντιμετώπισης έκτακτων αναγκών</a:t>
          </a:r>
          <a:endParaRPr lang="el-GR" sz="3500" kern="1200" dirty="0"/>
        </a:p>
      </dsp:txBody>
      <dsp:txXfrm>
        <a:off x="0" y="1357788"/>
        <a:ext cx="4114799" cy="2851356"/>
      </dsp:txXfrm>
    </dsp:sp>
    <dsp:sp modelId="{B0E6764B-1E84-48DD-AF10-9AFA4A1286E9}">
      <dsp:nvSpPr>
        <dsp:cNvPr id="0" name=""/>
        <dsp:cNvSpPr/>
      </dsp:nvSpPr>
      <dsp:spPr>
        <a:xfrm>
          <a:off x="411480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l-GR" sz="3500" kern="1200" dirty="0" smtClean="0"/>
            <a:t>2. Ανάπτυξη υποδομών πολιτικής προστασίας</a:t>
          </a:r>
          <a:endParaRPr lang="el-GR" sz="3500" kern="1200" dirty="0"/>
        </a:p>
      </dsp:txBody>
      <dsp:txXfrm>
        <a:off x="4114800" y="1357788"/>
        <a:ext cx="4114799" cy="2851356"/>
      </dsp:txXfrm>
    </dsp:sp>
    <dsp:sp modelId="{15F9945B-F1B0-433D-846B-15E1DDE62CE8}">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398F630-1693-415A-8E86-EB459FB25AE5}">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l-GR" sz="2800" b="1" kern="1200" dirty="0" smtClean="0"/>
            <a:t>Α.Π. 2: ΕΝΙΣΧΥΣΗ ΤΗΣ ΚΟΙΝΩΝΙΚΗΣ ΠΟΛΙΤΙΚΗΣ ΚΑΙ ΤΩΝ ΥΠΗΡΕΣΙΩΝ ΠΑΙΔΕΙΑΣ, ΠΟΛΙΤΙΣΜΟΥ &amp; ΑΘΛΗΤΙΣΜΟΥ</a:t>
          </a:r>
          <a:endParaRPr lang="el-GR" sz="2800" kern="1200" dirty="0"/>
        </a:p>
      </dsp:txBody>
      <dsp:txXfrm>
        <a:off x="0" y="0"/>
        <a:ext cx="8229600" cy="1357788"/>
      </dsp:txXfrm>
    </dsp:sp>
    <dsp:sp modelId="{1E418A6B-CF35-4032-81F1-EC10ACFE7E8C}">
      <dsp:nvSpPr>
        <dsp:cNvPr id="0" name=""/>
        <dsp:cNvSpPr/>
      </dsp:nvSpPr>
      <dsp:spPr>
        <a:xfrm>
          <a:off x="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b="1" kern="1200" smtClean="0"/>
            <a:t>ΜΕΤΡΟ 2.1: Υγεία και Κοινωνική φροντίδα</a:t>
          </a:r>
          <a:endParaRPr lang="el-GR" sz="2400" kern="1200" dirty="0"/>
        </a:p>
      </dsp:txBody>
      <dsp:txXfrm>
        <a:off x="0" y="1357788"/>
        <a:ext cx="2057399" cy="2851356"/>
      </dsp:txXfrm>
    </dsp:sp>
    <dsp:sp modelId="{ED0D0CC6-DF02-45BA-A6D0-709DB33ED0BE}">
      <dsp:nvSpPr>
        <dsp:cNvPr id="0" name=""/>
        <dsp:cNvSpPr/>
      </dsp:nvSpPr>
      <dsp:spPr>
        <a:xfrm>
          <a:off x="205740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b="1" kern="1200" smtClean="0"/>
            <a:t>ΜΕΤΡΟ 2.2: Υποδομές Εκπαίδευσης</a:t>
          </a:r>
          <a:endParaRPr lang="el-GR" sz="2400" kern="1200" dirty="0"/>
        </a:p>
      </dsp:txBody>
      <dsp:txXfrm>
        <a:off x="2057400" y="1357788"/>
        <a:ext cx="2057399" cy="2851356"/>
      </dsp:txXfrm>
    </dsp:sp>
    <dsp:sp modelId="{E0AFB598-6ECF-45EF-9730-E97C44FA0FB3}">
      <dsp:nvSpPr>
        <dsp:cNvPr id="0" name=""/>
        <dsp:cNvSpPr/>
      </dsp:nvSpPr>
      <dsp:spPr>
        <a:xfrm>
          <a:off x="4114800"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b="1" kern="1200" smtClean="0"/>
            <a:t>ΜΕΤΡΟ 2.3: Αθλητισμός και Νεολαία</a:t>
          </a:r>
          <a:endParaRPr lang="el-GR" sz="2400" kern="1200" dirty="0"/>
        </a:p>
      </dsp:txBody>
      <dsp:txXfrm>
        <a:off x="4114800" y="1357788"/>
        <a:ext cx="2057399" cy="2851356"/>
      </dsp:txXfrm>
    </dsp:sp>
    <dsp:sp modelId="{633C85C7-96AA-48F9-925B-96E3B5717031}">
      <dsp:nvSpPr>
        <dsp:cNvPr id="0" name=""/>
        <dsp:cNvSpPr/>
      </dsp:nvSpPr>
      <dsp:spPr>
        <a:xfrm>
          <a:off x="6172199" y="1357788"/>
          <a:ext cx="20573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b="1" kern="1200" dirty="0" smtClean="0"/>
            <a:t>ΜΕΤΡΟ 2.4: Τουρισμός και Πολιτισμός</a:t>
          </a:r>
          <a:endParaRPr lang="el-GR" sz="2400" kern="1200" dirty="0"/>
        </a:p>
      </dsp:txBody>
      <dsp:txXfrm>
        <a:off x="6172199" y="1357788"/>
        <a:ext cx="2057399" cy="2851356"/>
      </dsp:txXfrm>
    </dsp:sp>
    <dsp:sp modelId="{056DA0D8-6C4A-4020-940A-5DE8ADDE6E8F}">
      <dsp:nvSpPr>
        <dsp:cNvPr id="0" name=""/>
        <dsp:cNvSpPr/>
      </dsp:nvSpPr>
      <dsp:spPr>
        <a:xfrm>
          <a:off x="0" y="4209144"/>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9.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21DCAAF-E193-4D46-84F4-ABAF4B0E8F0F}" type="datetimeFigureOut">
              <a:rPr lang="el-GR"/>
              <a:pPr>
                <a:defRPr/>
              </a:pPr>
              <a:t>28/9/2011</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l-G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B749937-689C-4699-9281-5162C4ACCC2C}"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7"/>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r>
              <a:rPr lang="el-GR"/>
              <a:t>14/9/2011</a:t>
            </a:r>
          </a:p>
        </p:txBody>
      </p:sp>
      <p:sp>
        <p:nvSpPr>
          <p:cNvPr id="6" name="Slide Number Placeholder 10"/>
          <p:cNvSpPr>
            <a:spLocks noGrp="1"/>
          </p:cNvSpPr>
          <p:nvPr>
            <p:ph type="sldNum" sz="quarter" idx="11"/>
          </p:nvPr>
        </p:nvSpPr>
        <p:spPr>
          <a:xfrm>
            <a:off x="8639175" y="6508750"/>
            <a:ext cx="463550" cy="274638"/>
          </a:xfrm>
        </p:spPr>
        <p:txBody>
          <a:bodyPr vert="horz" rtlCol="0"/>
          <a:lstStyle>
            <a:lvl1pPr>
              <a:defRPr smtClean="0">
                <a:solidFill>
                  <a:schemeClr val="tx2">
                    <a:shade val="90000"/>
                  </a:schemeClr>
                </a:solidFill>
              </a:defRPr>
            </a:lvl1pPr>
            <a:extLst/>
          </a:lstStyle>
          <a:p>
            <a:pPr>
              <a:defRPr/>
            </a:pPr>
            <a:fld id="{2846BD30-231D-4F14-9305-75C53393A1E9}" type="slidenum">
              <a:rPr lang="el-GR"/>
              <a:pPr>
                <a:defRPr/>
              </a:pPr>
              <a:t>‹#›</a:t>
            </a:fld>
            <a:endParaRPr lang="el-GR"/>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r>
              <a:rPr lang="el-GR"/>
              <a:t>Επιχειρησιακό Πρόγραμμα Δήμου Σητείας  2011-2014        Στρατηγικός Σχεδιασμός - Δημόσια Διαβούλευση</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r>
              <a:rPr lang="el-GR"/>
              <a:t>Επιχειρησιακό Πρόγραμμα Δήμου Σητείας  2011-2014        Στρατηγικός Σχεδιασμός - Δημόσια Διαβούλευση</a:t>
            </a:r>
            <a:endParaRPr lang="el-GR" dirty="0"/>
          </a:p>
        </p:txBody>
      </p:sp>
      <p:sp>
        <p:nvSpPr>
          <p:cNvPr id="5" name="Date Placeholder 13"/>
          <p:cNvSpPr>
            <a:spLocks noGrp="1"/>
          </p:cNvSpPr>
          <p:nvPr>
            <p:ph type="dt" sz="half" idx="11"/>
          </p:nvPr>
        </p:nvSpPr>
        <p:spPr/>
        <p:txBody>
          <a:bodyPr/>
          <a:lstStyle>
            <a:lvl1pPr>
              <a:defRPr/>
            </a:lvl1pPr>
          </a:lstStyle>
          <a:p>
            <a:pPr>
              <a:defRPr/>
            </a:pPr>
            <a:r>
              <a:rPr lang="el-GR"/>
              <a:t>14/9/2011</a:t>
            </a:r>
          </a:p>
        </p:txBody>
      </p:sp>
      <p:sp>
        <p:nvSpPr>
          <p:cNvPr id="6" name="Slide Number Placeholder 22"/>
          <p:cNvSpPr>
            <a:spLocks noGrp="1"/>
          </p:cNvSpPr>
          <p:nvPr>
            <p:ph type="sldNum" sz="quarter" idx="12"/>
          </p:nvPr>
        </p:nvSpPr>
        <p:spPr/>
        <p:txBody>
          <a:bodyPr/>
          <a:lstStyle>
            <a:lvl1pPr>
              <a:defRPr/>
            </a:lvl1pPr>
          </a:lstStyle>
          <a:p>
            <a:pPr>
              <a:defRPr/>
            </a:pPr>
            <a:fld id="{D2583397-5964-4766-B897-AC5118FE2325}"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r>
              <a:rPr lang="el-GR"/>
              <a:t>Επιχειρησιακό Πρόγραμμα Δήμου Σητείας  2011-2014        Στρατηγικός Σχεδιασμός - Δημόσια Διαβούλευση</a:t>
            </a:r>
            <a:endParaRPr lang="el-GR" dirty="0"/>
          </a:p>
        </p:txBody>
      </p:sp>
      <p:sp>
        <p:nvSpPr>
          <p:cNvPr id="5" name="Date Placeholder 13"/>
          <p:cNvSpPr>
            <a:spLocks noGrp="1"/>
          </p:cNvSpPr>
          <p:nvPr>
            <p:ph type="dt" sz="half" idx="11"/>
          </p:nvPr>
        </p:nvSpPr>
        <p:spPr/>
        <p:txBody>
          <a:bodyPr/>
          <a:lstStyle>
            <a:lvl1pPr>
              <a:defRPr/>
            </a:lvl1pPr>
          </a:lstStyle>
          <a:p>
            <a:pPr>
              <a:defRPr/>
            </a:pPr>
            <a:r>
              <a:rPr lang="el-GR"/>
              <a:t>14/9/2011</a:t>
            </a:r>
          </a:p>
        </p:txBody>
      </p:sp>
      <p:sp>
        <p:nvSpPr>
          <p:cNvPr id="6" name="Slide Number Placeholder 22"/>
          <p:cNvSpPr>
            <a:spLocks noGrp="1"/>
          </p:cNvSpPr>
          <p:nvPr>
            <p:ph type="sldNum" sz="quarter" idx="12"/>
          </p:nvPr>
        </p:nvSpPr>
        <p:spPr/>
        <p:txBody>
          <a:bodyPr/>
          <a:lstStyle>
            <a:lvl1pPr>
              <a:defRPr/>
            </a:lvl1pPr>
          </a:lstStyle>
          <a:p>
            <a:pPr>
              <a:defRPr/>
            </a:pPr>
            <a:fld id="{F12904C6-6B74-4C05-83DE-8D5BFDD0F7F4}"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7"/>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r>
              <a:rPr lang="el-GR"/>
              <a:t>14/9/2011</a:t>
            </a:r>
          </a:p>
        </p:txBody>
      </p:sp>
      <p:sp>
        <p:nvSpPr>
          <p:cNvPr id="6" name="Footer Placeholder 4"/>
          <p:cNvSpPr>
            <a:spLocks noGrp="1"/>
          </p:cNvSpPr>
          <p:nvPr>
            <p:ph type="ftr" sz="quarter" idx="11"/>
          </p:nvPr>
        </p:nvSpPr>
        <p:spPr/>
        <p:txBody>
          <a:bodyPr/>
          <a:lstStyle>
            <a:lvl1pPr>
              <a:defRPr/>
            </a:lvl1pPr>
            <a:extLst/>
          </a:lstStyle>
          <a:p>
            <a:pPr>
              <a:defRPr/>
            </a:pPr>
            <a:r>
              <a:rPr lang="el-GR"/>
              <a:t>Επιχειρησιακό Πρόγραμμα Δήμου Σητείας  2011-2014        Στρατηγικός Σχεδιασμός - Δημόσια Διαβούλευση</a:t>
            </a:r>
            <a:endParaRPr lang="el-GR" dirty="0"/>
          </a:p>
        </p:txBody>
      </p:sp>
      <p:sp>
        <p:nvSpPr>
          <p:cNvPr id="7" name="Slide Number Placeholder 5"/>
          <p:cNvSpPr>
            <a:spLocks noGrp="1"/>
          </p:cNvSpPr>
          <p:nvPr>
            <p:ph type="sldNum" sz="quarter" idx="12"/>
          </p:nvPr>
        </p:nvSpPr>
        <p:spPr/>
        <p:txBody>
          <a:bodyPr/>
          <a:lstStyle>
            <a:lvl1pPr>
              <a:defRPr/>
            </a:lvl1pPr>
            <a:extLst/>
          </a:lstStyle>
          <a:p>
            <a:pPr>
              <a:defRPr/>
            </a:pPr>
            <a:fld id="{65E2D966-70FF-4F34-8190-9FCD37B6BEB0}"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7"/>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r>
              <a:rPr lang="el-GR"/>
              <a:t>14/9/2011</a:t>
            </a:r>
          </a:p>
        </p:txBody>
      </p:sp>
      <p:sp>
        <p:nvSpPr>
          <p:cNvPr id="6" name="Slide Number Placeholder 8"/>
          <p:cNvSpPr>
            <a:spLocks noGrp="1"/>
          </p:cNvSpPr>
          <p:nvPr>
            <p:ph type="sldNum" sz="quarter" idx="11"/>
          </p:nvPr>
        </p:nvSpPr>
        <p:spPr>
          <a:xfrm>
            <a:off x="8639175" y="6513513"/>
            <a:ext cx="463550" cy="274637"/>
          </a:xfrm>
        </p:spPr>
        <p:txBody>
          <a:bodyPr vert="horz" rtlCol="0"/>
          <a:lstStyle>
            <a:lvl1pPr>
              <a:defRPr smtClean="0">
                <a:solidFill>
                  <a:schemeClr val="tx2">
                    <a:shade val="90000"/>
                  </a:schemeClr>
                </a:solidFill>
              </a:defRPr>
            </a:lvl1pPr>
            <a:extLst/>
          </a:lstStyle>
          <a:p>
            <a:pPr>
              <a:defRPr/>
            </a:pPr>
            <a:fld id="{592434B5-361C-4424-BBFA-0448F3C50F93}" type="slidenum">
              <a:rPr lang="el-GR"/>
              <a:pPr>
                <a:defRPr/>
              </a:pPr>
              <a:t>‹#›</a:t>
            </a:fld>
            <a:endParaRPr lang="el-GR"/>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r>
              <a:rPr lang="el-GR"/>
              <a:t>Επιχειρησιακό Πρόγραμμα Δήμου Σητείας  2011-2014        Στρατηγικός Σχεδιασμός - Δημόσια Διαβούλευση</a:t>
            </a:r>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7"/>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r>
              <a:rPr lang="el-GR"/>
              <a:t>14/9/2011</a:t>
            </a:r>
          </a:p>
        </p:txBody>
      </p:sp>
      <p:sp>
        <p:nvSpPr>
          <p:cNvPr id="7" name="Footer Placeholder 5"/>
          <p:cNvSpPr>
            <a:spLocks noGrp="1"/>
          </p:cNvSpPr>
          <p:nvPr>
            <p:ph type="ftr" sz="quarter" idx="11"/>
          </p:nvPr>
        </p:nvSpPr>
        <p:spPr/>
        <p:txBody>
          <a:bodyPr/>
          <a:lstStyle>
            <a:lvl1pPr>
              <a:defRPr/>
            </a:lvl1pPr>
            <a:extLst/>
          </a:lstStyle>
          <a:p>
            <a:pPr>
              <a:defRPr/>
            </a:pPr>
            <a:r>
              <a:rPr lang="el-GR"/>
              <a:t>Επιχειρησιακό Πρόγραμμα Δήμου Σητείας  2011-2014        Στρατηγικός Σχεδιασμός - Δημόσια Διαβούλευση</a:t>
            </a:r>
            <a:endParaRPr lang="el-GR" dirty="0"/>
          </a:p>
        </p:txBody>
      </p:sp>
      <p:sp>
        <p:nvSpPr>
          <p:cNvPr id="8" name="Slide Number Placeholder 6"/>
          <p:cNvSpPr>
            <a:spLocks noGrp="1"/>
          </p:cNvSpPr>
          <p:nvPr>
            <p:ph type="sldNum" sz="quarter" idx="12"/>
          </p:nvPr>
        </p:nvSpPr>
        <p:spPr>
          <a:xfrm>
            <a:off x="8640763" y="6515100"/>
            <a:ext cx="465137" cy="273050"/>
          </a:xfrm>
        </p:spPr>
        <p:txBody>
          <a:bodyPr/>
          <a:lstStyle>
            <a:lvl1pPr>
              <a:defRPr/>
            </a:lvl1pPr>
            <a:extLst/>
          </a:lstStyle>
          <a:p>
            <a:pPr>
              <a:defRPr/>
            </a:pPr>
            <a:fld id="{EB954622-8AC0-4F8D-A95A-19955C26B329}"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7"/>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a:defRPr/>
            </a:pPr>
            <a:endParaRPr lang="en-US"/>
          </a:p>
        </p:txBody>
      </p:sp>
      <p:sp>
        <p:nvSpPr>
          <p:cNvPr id="8" name="Rectangle 8"/>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r>
              <a:rPr lang="el-GR"/>
              <a:t>14/9/2011</a:t>
            </a:r>
          </a:p>
        </p:txBody>
      </p:sp>
      <p:sp>
        <p:nvSpPr>
          <p:cNvPr id="10" name="Footer Placeholder 7"/>
          <p:cNvSpPr>
            <a:spLocks noGrp="1"/>
          </p:cNvSpPr>
          <p:nvPr>
            <p:ph type="ftr" sz="quarter" idx="11"/>
          </p:nvPr>
        </p:nvSpPr>
        <p:spPr/>
        <p:txBody>
          <a:bodyPr/>
          <a:lstStyle>
            <a:lvl1pPr>
              <a:defRPr/>
            </a:lvl1pPr>
            <a:extLst/>
          </a:lstStyle>
          <a:p>
            <a:pPr>
              <a:defRPr/>
            </a:pPr>
            <a:r>
              <a:rPr lang="el-GR"/>
              <a:t>Επιχειρησιακό Πρόγραμμα Δήμου Σητείας  2011-2014        Στρατηγικός Σχεδιασμός - Δημόσια Διαβούλευση</a:t>
            </a:r>
            <a:endParaRPr lang="el-GR" dirty="0"/>
          </a:p>
        </p:txBody>
      </p:sp>
      <p:sp>
        <p:nvSpPr>
          <p:cNvPr id="11" name="Slide Number Placeholder 8"/>
          <p:cNvSpPr>
            <a:spLocks noGrp="1"/>
          </p:cNvSpPr>
          <p:nvPr>
            <p:ph type="sldNum" sz="quarter" idx="12"/>
          </p:nvPr>
        </p:nvSpPr>
        <p:spPr>
          <a:xfrm>
            <a:off x="8640763" y="6515100"/>
            <a:ext cx="465137" cy="273050"/>
          </a:xfrm>
        </p:spPr>
        <p:txBody>
          <a:bodyPr/>
          <a:lstStyle>
            <a:lvl1pPr>
              <a:defRPr/>
            </a:lvl1pPr>
            <a:extLst/>
          </a:lstStyle>
          <a:p>
            <a:pPr>
              <a:defRPr/>
            </a:pPr>
            <a:fld id="{41A9A0E5-107A-4339-BC20-84569EC6190B}"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7"/>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r>
              <a:rPr lang="el-GR"/>
              <a:t>14/9/2011</a:t>
            </a:r>
          </a:p>
        </p:txBody>
      </p:sp>
      <p:sp>
        <p:nvSpPr>
          <p:cNvPr id="5" name="Footer Placeholder 3"/>
          <p:cNvSpPr>
            <a:spLocks noGrp="1"/>
          </p:cNvSpPr>
          <p:nvPr>
            <p:ph type="ftr" sz="quarter" idx="11"/>
          </p:nvPr>
        </p:nvSpPr>
        <p:spPr/>
        <p:txBody>
          <a:bodyPr/>
          <a:lstStyle>
            <a:lvl1pPr>
              <a:defRPr/>
            </a:lvl1pPr>
            <a:extLst/>
          </a:lstStyle>
          <a:p>
            <a:pPr>
              <a:defRPr/>
            </a:pPr>
            <a:r>
              <a:rPr lang="el-GR"/>
              <a:t>Επιχειρησιακό Πρόγραμμα Δήμου Σητείας  2011-2014        Στρατηγικός Σχεδιασμός - Δημόσια Διαβούλευση</a:t>
            </a:r>
            <a:endParaRPr lang="el-GR" dirty="0"/>
          </a:p>
        </p:txBody>
      </p:sp>
      <p:sp>
        <p:nvSpPr>
          <p:cNvPr id="6" name="Slide Number Placeholder 4"/>
          <p:cNvSpPr>
            <a:spLocks noGrp="1"/>
          </p:cNvSpPr>
          <p:nvPr>
            <p:ph type="sldNum" sz="quarter" idx="12"/>
          </p:nvPr>
        </p:nvSpPr>
        <p:spPr/>
        <p:txBody>
          <a:bodyPr/>
          <a:lstStyle>
            <a:lvl1pPr>
              <a:defRPr/>
            </a:lvl1pPr>
            <a:extLst/>
          </a:lstStyle>
          <a:p>
            <a:pPr>
              <a:defRPr/>
            </a:pPr>
            <a:fld id="{71D997B0-88D5-42FC-A52D-10355D1A9E3C}"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l-GR"/>
              <a:t>Επιχειρησιακό Πρόγραμμα Δήμου Σητείας  2011-2014        Στρατηγικός Σχεδιασμός - Δημόσια Διαβούλευση</a:t>
            </a:r>
            <a:endParaRPr lang="el-GR" dirty="0"/>
          </a:p>
        </p:txBody>
      </p:sp>
      <p:sp>
        <p:nvSpPr>
          <p:cNvPr id="3" name="Date Placeholder 13"/>
          <p:cNvSpPr>
            <a:spLocks noGrp="1"/>
          </p:cNvSpPr>
          <p:nvPr>
            <p:ph type="dt" sz="half" idx="11"/>
          </p:nvPr>
        </p:nvSpPr>
        <p:spPr/>
        <p:txBody>
          <a:bodyPr/>
          <a:lstStyle>
            <a:lvl1pPr>
              <a:defRPr/>
            </a:lvl1pPr>
          </a:lstStyle>
          <a:p>
            <a:pPr>
              <a:defRPr/>
            </a:pPr>
            <a:r>
              <a:rPr lang="el-GR"/>
              <a:t>14/9/2011</a:t>
            </a:r>
          </a:p>
        </p:txBody>
      </p:sp>
      <p:sp>
        <p:nvSpPr>
          <p:cNvPr id="4" name="Slide Number Placeholder 22"/>
          <p:cNvSpPr>
            <a:spLocks noGrp="1"/>
          </p:cNvSpPr>
          <p:nvPr>
            <p:ph type="sldNum" sz="quarter" idx="12"/>
          </p:nvPr>
        </p:nvSpPr>
        <p:spPr/>
        <p:txBody>
          <a:bodyPr/>
          <a:lstStyle>
            <a:lvl1pPr>
              <a:defRPr/>
            </a:lvl1pPr>
          </a:lstStyle>
          <a:p>
            <a:pPr>
              <a:defRPr/>
            </a:pPr>
            <a:fld id="{C55BA1FE-4145-4657-BABD-1B3834861BE4}"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7"/>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r>
              <a:rPr lang="el-GR"/>
              <a:t>14/9/2011</a:t>
            </a:r>
          </a:p>
        </p:txBody>
      </p:sp>
      <p:sp>
        <p:nvSpPr>
          <p:cNvPr id="7" name="Slide Number Placeholder 9"/>
          <p:cNvSpPr>
            <a:spLocks noGrp="1"/>
          </p:cNvSpPr>
          <p:nvPr>
            <p:ph type="sldNum" sz="quarter" idx="11"/>
          </p:nvPr>
        </p:nvSpPr>
        <p:spPr>
          <a:xfrm>
            <a:off x="8639175" y="6513513"/>
            <a:ext cx="463550" cy="274637"/>
          </a:xfrm>
        </p:spPr>
        <p:txBody>
          <a:bodyPr vert="horz" rtlCol="0"/>
          <a:lstStyle>
            <a:lvl1pPr>
              <a:defRPr smtClean="0">
                <a:solidFill>
                  <a:schemeClr val="tx2">
                    <a:shade val="90000"/>
                  </a:schemeClr>
                </a:solidFill>
              </a:defRPr>
            </a:lvl1pPr>
            <a:extLst/>
          </a:lstStyle>
          <a:p>
            <a:pPr>
              <a:defRPr/>
            </a:pPr>
            <a:fld id="{67F76C21-E153-4C33-9D69-1967B0C9DFAB}" type="slidenum">
              <a:rPr lang="el-GR"/>
              <a:pPr>
                <a:defRPr/>
              </a:pPr>
              <a:t>‹#›</a:t>
            </a:fld>
            <a:endParaRPr lang="el-GR"/>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r>
              <a:rPr lang="el-GR"/>
              <a:t>Επιχειρησιακό Πρόγραμμα Δήμου Σητείας  2011-2014        Στρατηγικός Σχεδιασμός - Δημόσια Διαβούλευση</a:t>
            </a:r>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r>
              <a:rPr lang="el-GR"/>
              <a:t>14/9/2011</a:t>
            </a:r>
          </a:p>
        </p:txBody>
      </p:sp>
      <p:sp>
        <p:nvSpPr>
          <p:cNvPr id="6" name="Slide Number Placeholder 8"/>
          <p:cNvSpPr>
            <a:spLocks noGrp="1"/>
          </p:cNvSpPr>
          <p:nvPr>
            <p:ph type="sldNum" sz="quarter" idx="11"/>
          </p:nvPr>
        </p:nvSpPr>
        <p:spPr>
          <a:xfrm>
            <a:off x="8639175" y="6508750"/>
            <a:ext cx="463550" cy="274638"/>
          </a:xfrm>
        </p:spPr>
        <p:txBody>
          <a:bodyPr vert="horz" rtlCol="0"/>
          <a:lstStyle>
            <a:lvl1pPr>
              <a:defRPr smtClean="0">
                <a:solidFill>
                  <a:schemeClr val="tx2">
                    <a:shade val="90000"/>
                  </a:schemeClr>
                </a:solidFill>
              </a:defRPr>
            </a:lvl1pPr>
            <a:extLst/>
          </a:lstStyle>
          <a:p>
            <a:pPr>
              <a:defRPr/>
            </a:pPr>
            <a:fld id="{2D91D722-1E73-4BA9-A8DF-3CE4014E5818}" type="slidenum">
              <a:rPr lang="el-GR"/>
              <a:pPr>
                <a:defRPr/>
              </a:pPr>
              <a:t>‹#›</a:t>
            </a:fld>
            <a:endParaRPr lang="el-GR"/>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r>
              <a:rPr lang="el-GR"/>
              <a:t>Επιχειρησιακό Πρόγραμμα Δήμου Σητείας  2011-2014        Στρατηγικός Σχεδιασμός - Δημόσια Διαβούλευση</a:t>
            </a:r>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latinLnBrk="0" hangingPunct="1">
              <a:defRPr kumimoji="0" sz="1300" smtClean="0">
                <a:solidFill>
                  <a:schemeClr val="bg2">
                    <a:tint val="60000"/>
                    <a:satMod val="155000"/>
                  </a:schemeClr>
                </a:solidFill>
              </a:defRPr>
            </a:lvl1pPr>
            <a:extLst/>
          </a:lstStyle>
          <a:p>
            <a:pPr>
              <a:defRPr/>
            </a:pPr>
            <a:r>
              <a:rPr lang="el-GR"/>
              <a:t>Επιχειρησιακό Πρόγραμμα Δήμου Σητείας  2011-2014        Στρατηγικός Σχεδιασμός - Δημόσια Διαβούλευση</a:t>
            </a:r>
            <a:endParaRPr lang="el-GR" dirty="0"/>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latinLnBrk="0" hangingPunct="1">
              <a:defRPr kumimoji="0" sz="1300" smtClean="0">
                <a:solidFill>
                  <a:schemeClr val="bg2">
                    <a:tint val="60000"/>
                    <a:satMod val="155000"/>
                  </a:schemeClr>
                </a:solidFill>
              </a:defRPr>
            </a:lvl1pPr>
            <a:extLst/>
          </a:lstStyle>
          <a:p>
            <a:pPr>
              <a:defRPr/>
            </a:pPr>
            <a:r>
              <a:rPr lang="el-GR"/>
              <a:t>14/9/2011</a:t>
            </a:r>
            <a:endParaRPr lang="el-GR"/>
          </a:p>
        </p:txBody>
      </p:sp>
      <p:sp>
        <p:nvSpPr>
          <p:cNvPr id="23" name="Slide Number Placeholder 22"/>
          <p:cNvSpPr>
            <a:spLocks noGrp="1"/>
          </p:cNvSpPr>
          <p:nvPr>
            <p:ph type="sldNum" sz="quarter" idx="4"/>
          </p:nvPr>
        </p:nvSpPr>
        <p:spPr>
          <a:xfrm>
            <a:off x="8639175" y="6515100"/>
            <a:ext cx="463550" cy="273050"/>
          </a:xfrm>
          <a:prstGeom prst="rect">
            <a:avLst/>
          </a:prstGeom>
        </p:spPr>
        <p:txBody>
          <a:bodyPr anchor="ctr"/>
          <a:lstStyle>
            <a:lvl1pPr algn="r" eaLnBrk="1" latinLnBrk="0" hangingPunct="1">
              <a:defRPr kumimoji="0" sz="1600" smtClean="0">
                <a:solidFill>
                  <a:schemeClr val="tx2">
                    <a:shade val="90000"/>
                  </a:schemeClr>
                </a:solidFill>
                <a:effectLst/>
              </a:defRPr>
            </a:lvl1pPr>
            <a:extLst/>
          </a:lstStyle>
          <a:p>
            <a:pPr>
              <a:defRPr/>
            </a:pPr>
            <a:fld id="{3C4E237C-7DA7-4B44-B3F6-C487BC5F92FC}" type="slidenum">
              <a:rPr lang="el-GR"/>
              <a:pPr>
                <a:defRPr/>
              </a:pPr>
              <a:t>‹#›</a:t>
            </a:fld>
            <a:endParaRPr lang="el-GR"/>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1033" name="Text Placeholder 12"/>
          <p:cNvSpPr>
            <a:spLocks noGrp="1"/>
          </p:cNvSpPr>
          <p:nvPr>
            <p:ph type="body" idx="1"/>
          </p:nvPr>
        </p:nvSpPr>
        <p:spPr bwMode="auto">
          <a:xfrm>
            <a:off x="457200" y="16462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798" r:id="rId7"/>
    <p:sldLayoutId id="2147483805" r:id="rId8"/>
    <p:sldLayoutId id="2147483806" r:id="rId9"/>
    <p:sldLayoutId id="2147483797" r:id="rId10"/>
    <p:sldLayoutId id="2147483796" r:id="rId11"/>
  </p:sldLayoutIdLst>
  <p:timing>
    <p:tnLst>
      <p:par>
        <p:cTn id="1" dur="indefinite" restart="never" nodeType="tmRoot"/>
      </p:par>
    </p:tnLst>
  </p:timing>
  <p:hf hdr="0"/>
  <p:txStyles>
    <p:titleStyle>
      <a:lvl1pPr marL="53975" indent="-53975" algn="r" rtl="0" fontAlgn="base">
        <a:spcBef>
          <a:spcPct val="0"/>
        </a:spcBef>
        <a:spcAft>
          <a:spcPct val="0"/>
        </a:spcAft>
        <a:defRPr sz="4600" kern="1200">
          <a:solidFill>
            <a:srgbClr val="F2EA92"/>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fontAlgn="base">
        <a:spcBef>
          <a:spcPct val="0"/>
        </a:spcBef>
        <a:spcAft>
          <a:spcPct val="0"/>
        </a:spcAft>
        <a:defRPr sz="4600">
          <a:solidFill>
            <a:srgbClr val="F2EA92"/>
          </a:solidFill>
          <a:latin typeface="Cambria" pitchFamily="18" charset="0"/>
        </a:defRPr>
      </a:lvl2pPr>
      <a:lvl3pPr marL="53975" indent="-53975" algn="r" rtl="0" fontAlgn="base">
        <a:spcBef>
          <a:spcPct val="0"/>
        </a:spcBef>
        <a:spcAft>
          <a:spcPct val="0"/>
        </a:spcAft>
        <a:defRPr sz="4600">
          <a:solidFill>
            <a:srgbClr val="F2EA92"/>
          </a:solidFill>
          <a:latin typeface="Cambria" pitchFamily="18" charset="0"/>
        </a:defRPr>
      </a:lvl3pPr>
      <a:lvl4pPr marL="53975" indent="-53975" algn="r" rtl="0" fontAlgn="base">
        <a:spcBef>
          <a:spcPct val="0"/>
        </a:spcBef>
        <a:spcAft>
          <a:spcPct val="0"/>
        </a:spcAft>
        <a:defRPr sz="4600">
          <a:solidFill>
            <a:srgbClr val="F2EA92"/>
          </a:solidFill>
          <a:latin typeface="Cambria" pitchFamily="18" charset="0"/>
        </a:defRPr>
      </a:lvl4pPr>
      <a:lvl5pPr marL="53975" indent="-53975" algn="r" rtl="0" fontAlgn="base">
        <a:spcBef>
          <a:spcPct val="0"/>
        </a:spcBef>
        <a:spcAft>
          <a:spcPct val="0"/>
        </a:spcAft>
        <a:defRPr sz="4600">
          <a:solidFill>
            <a:srgbClr val="F2EA92"/>
          </a:solidFill>
          <a:latin typeface="Cambria" pitchFamily="18" charset="0"/>
        </a:defRPr>
      </a:lvl5pPr>
      <a:lvl6pPr marL="511175" indent="-53975" algn="r" rtl="0" fontAlgn="base">
        <a:spcBef>
          <a:spcPct val="0"/>
        </a:spcBef>
        <a:spcAft>
          <a:spcPct val="0"/>
        </a:spcAft>
        <a:defRPr sz="4600">
          <a:solidFill>
            <a:srgbClr val="F2EA92"/>
          </a:solidFill>
          <a:latin typeface="Cambria" pitchFamily="18" charset="0"/>
        </a:defRPr>
      </a:lvl6pPr>
      <a:lvl7pPr marL="968375" indent="-53975" algn="r" rtl="0" fontAlgn="base">
        <a:spcBef>
          <a:spcPct val="0"/>
        </a:spcBef>
        <a:spcAft>
          <a:spcPct val="0"/>
        </a:spcAft>
        <a:defRPr sz="4600">
          <a:solidFill>
            <a:srgbClr val="F2EA92"/>
          </a:solidFill>
          <a:latin typeface="Cambria" pitchFamily="18" charset="0"/>
        </a:defRPr>
      </a:lvl7pPr>
      <a:lvl8pPr marL="1425575" indent="-53975" algn="r" rtl="0" fontAlgn="base">
        <a:spcBef>
          <a:spcPct val="0"/>
        </a:spcBef>
        <a:spcAft>
          <a:spcPct val="0"/>
        </a:spcAft>
        <a:defRPr sz="4600">
          <a:solidFill>
            <a:srgbClr val="F2EA92"/>
          </a:solidFill>
          <a:latin typeface="Cambria" pitchFamily="18" charset="0"/>
        </a:defRPr>
      </a:lvl8pPr>
      <a:lvl9pPr marL="1882775" indent="-53975" algn="r" rtl="0" fontAlgn="base">
        <a:spcBef>
          <a:spcPct val="0"/>
        </a:spcBef>
        <a:spcAft>
          <a:spcPct val="0"/>
        </a:spcAft>
        <a:defRPr sz="4600">
          <a:solidFill>
            <a:srgbClr val="F2EA92"/>
          </a:solidFill>
          <a:latin typeface="Cambria" pitchFamily="18" charset="0"/>
        </a:defRPr>
      </a:lvl9pPr>
      <a:extLst/>
    </p:titleStyle>
    <p:bodyStyle>
      <a:lvl1pPr marL="292100" indent="-292100" algn="l" rtl="0" fontAlgn="base">
        <a:spcBef>
          <a:spcPct val="0"/>
        </a:spcBef>
        <a:spcAft>
          <a:spcPct val="0"/>
        </a:spcAft>
        <a:buClr>
          <a:schemeClr val="accent1"/>
        </a:buClr>
        <a:buSzPct val="70000"/>
        <a:buFont typeface="Wingdings 2" pitchFamily="18" charset="2"/>
        <a:buChar char=""/>
        <a:defRPr sz="3200" kern="1200">
          <a:solidFill>
            <a:schemeClr val="tx1"/>
          </a:solidFill>
          <a:latin typeface="+mn-lt"/>
          <a:ea typeface="+mn-ea"/>
          <a:cs typeface="+mn-cs"/>
        </a:defRPr>
      </a:lvl1pPr>
      <a:lvl2pPr marL="639763" indent="-228600" algn="l" rtl="0" fontAlgn="base">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fontAlgn="base">
        <a:spcBef>
          <a:spcPts val="400"/>
        </a:spcBef>
        <a:spcAft>
          <a:spcPct val="0"/>
        </a:spcAft>
        <a:buClr>
          <a:srgbClr val="D2CB6C"/>
        </a:buClr>
        <a:buSzPct val="100000"/>
        <a:buFont typeface="Wingdings 2" pitchFamily="18" charset="2"/>
        <a:buChar char=""/>
        <a:defRPr sz="2300" kern="1200">
          <a:solidFill>
            <a:schemeClr val="tx1"/>
          </a:solidFill>
          <a:latin typeface="+mn-lt"/>
          <a:ea typeface="+mn-ea"/>
          <a:cs typeface="+mn-cs"/>
        </a:defRPr>
      </a:lvl3pPr>
      <a:lvl4pPr marL="1004888" indent="-182563" algn="l" rtl="0" fontAlgn="base">
        <a:spcBef>
          <a:spcPts val="400"/>
        </a:spcBef>
        <a:spcAft>
          <a:spcPct val="0"/>
        </a:spcAft>
        <a:buClr>
          <a:srgbClr val="D2CB6C"/>
        </a:buClr>
        <a:buSzPct val="100000"/>
        <a:buFont typeface="Wingdings 2" pitchFamily="18" charset="2"/>
        <a:buChar char=""/>
        <a:defRPr sz="2000" kern="1200">
          <a:solidFill>
            <a:schemeClr val="tx1"/>
          </a:solidFill>
          <a:latin typeface="+mn-lt"/>
          <a:ea typeface="+mn-ea"/>
          <a:cs typeface="+mn-cs"/>
        </a:defRPr>
      </a:lvl4pPr>
      <a:lvl5pPr marL="1187450" indent="-182563" algn="l" rtl="0" fontAlgn="base">
        <a:spcBef>
          <a:spcPts val="400"/>
        </a:spcBef>
        <a:spcAft>
          <a:spcPct val="0"/>
        </a:spcAft>
        <a:buClr>
          <a:srgbClr val="D2CB6C"/>
        </a:buClr>
        <a:buSzPct val="100000"/>
        <a:buFont typeface="Wingdings 2"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p:txBody>
          <a:bodyPr/>
          <a:lstStyle/>
          <a:p>
            <a:pPr indent="0" fontAlgn="auto">
              <a:spcAft>
                <a:spcPts val="0"/>
              </a:spcAft>
              <a:defRPr/>
            </a:pPr>
            <a:r>
              <a:rPr lang="el-GR" smtClean="0">
                <a:solidFill>
                  <a:schemeClr val="tx2">
                    <a:tint val="100000"/>
                    <a:shade val="90000"/>
                    <a:satMod val="250000"/>
                    <a:alpha val="100000"/>
                  </a:schemeClr>
                </a:solidFill>
              </a:rPr>
              <a:t>Επιχειρησιακό Πρόγραμμα Δήμου Σητείας 2011-2014</a:t>
            </a:r>
          </a:p>
        </p:txBody>
      </p:sp>
      <p:sp>
        <p:nvSpPr>
          <p:cNvPr id="10243" name="Subtitle 2"/>
          <p:cNvSpPr>
            <a:spLocks noGrp="1"/>
          </p:cNvSpPr>
          <p:nvPr>
            <p:ph type="subTitle" idx="1"/>
          </p:nvPr>
        </p:nvSpPr>
        <p:spPr>
          <a:xfrm>
            <a:off x="2195513" y="3500438"/>
            <a:ext cx="6561137" cy="1752600"/>
          </a:xfrm>
        </p:spPr>
        <p:txBody>
          <a:bodyPr/>
          <a:lstStyle/>
          <a:p>
            <a:pPr>
              <a:spcBef>
                <a:spcPct val="0"/>
              </a:spcBef>
            </a:pPr>
            <a:r>
              <a:rPr lang="el-GR" smtClean="0"/>
              <a:t>Στρατηγικός Σχεδιασμός</a:t>
            </a:r>
          </a:p>
          <a:p>
            <a:pPr>
              <a:spcBef>
                <a:spcPct val="0"/>
              </a:spcBef>
            </a:pPr>
            <a:r>
              <a:rPr lang="el-GR" smtClean="0"/>
              <a:t>Δημόσια Διαβούλευση</a:t>
            </a:r>
          </a:p>
        </p:txBody>
      </p:sp>
      <p:sp>
        <p:nvSpPr>
          <p:cNvPr id="4" name="Slide Number Placeholder 3"/>
          <p:cNvSpPr>
            <a:spLocks noGrp="1"/>
          </p:cNvSpPr>
          <p:nvPr>
            <p:ph type="sldNum" sz="quarter" idx="11"/>
          </p:nvPr>
        </p:nvSpPr>
        <p:spPr/>
        <p:txBody>
          <a:bodyPr/>
          <a:lstStyle/>
          <a:p>
            <a:pPr>
              <a:defRPr/>
            </a:pPr>
            <a:fld id="{9983334E-8A22-4E2A-97BF-F10838B4967F}" type="slidenum">
              <a:rPr lang="el-GR"/>
              <a:pPr>
                <a:defRPr/>
              </a:pPr>
              <a:t>1</a:t>
            </a:fld>
            <a:endParaRPr lang="el-GR"/>
          </a:p>
        </p:txBody>
      </p:sp>
      <p:sp>
        <p:nvSpPr>
          <p:cNvPr id="3" name="Footer Placeholder 2"/>
          <p:cNvSpPr>
            <a:spLocks noGrp="1"/>
          </p:cNvSpPr>
          <p:nvPr>
            <p:ph type="ftr" sz="quarter" idx="12"/>
          </p:nvPr>
        </p:nvSpPr>
        <p:spPr>
          <a:xfrm>
            <a:off x="0" y="6308725"/>
            <a:ext cx="3906838" cy="274638"/>
          </a:xfrm>
        </p:spPr>
        <p:txBody>
          <a:bodyPr/>
          <a:lstStyle/>
          <a:p>
            <a:pPr algn="l">
              <a:defRPr/>
            </a:pPr>
            <a:r>
              <a:rPr lang="el-GR" dirty="0"/>
              <a:t>Επιχειρησιακό Πρόγραμμα Δήμου Σητείας  2011-2014        Στρατηγικός Σχεδιασμός - Δημόσια Διαβούλευση</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2"/>
          <p:cNvSpPr>
            <a:spLocks noGrp="1"/>
          </p:cNvSpPr>
          <p:nvPr>
            <p:ph type="title"/>
          </p:nvPr>
        </p:nvSpPr>
        <p:spPr>
          <a:xfrm>
            <a:off x="457200" y="253536"/>
            <a:ext cx="8229600" cy="1143000"/>
          </a:xfrm>
        </p:spPr>
        <p:txBody>
          <a:bodyPr/>
          <a:lstStyle/>
          <a:p>
            <a:pPr marL="54864" indent="0" fontAlgn="auto">
              <a:spcAft>
                <a:spcPts val="0"/>
              </a:spcAft>
              <a:defRPr/>
            </a:pPr>
            <a:r>
              <a:rPr lang="el-GR" smtClean="0">
                <a:solidFill>
                  <a:schemeClr val="tx2">
                    <a:tint val="100000"/>
                    <a:shade val="90000"/>
                    <a:satMod val="250000"/>
                    <a:alpha val="100000"/>
                  </a:schemeClr>
                </a:solidFill>
              </a:rPr>
              <a:t>Στρατηγικός Σχεδιασμός</a:t>
            </a:r>
          </a:p>
        </p:txBody>
      </p:sp>
      <p:sp>
        <p:nvSpPr>
          <p:cNvPr id="2" name="Content Placeholder 1"/>
          <p:cNvSpPr>
            <a:spLocks noGrp="1"/>
          </p:cNvSpPr>
          <p:nvPr>
            <p:ph idx="1"/>
          </p:nvPr>
        </p:nvSpPr>
        <p:spPr/>
        <p:txBody>
          <a:bodyPr rtlCol="0">
            <a:normAutofit fontScale="70000" lnSpcReduction="20000"/>
          </a:bodyPr>
          <a:lstStyle/>
          <a:p>
            <a:pPr marL="274320" indent="-274320" algn="just" fontAlgn="auto">
              <a:spcBef>
                <a:spcPts val="0"/>
              </a:spcBef>
              <a:spcAft>
                <a:spcPts val="0"/>
              </a:spcAft>
              <a:buFont typeface="Wingdings 2"/>
              <a:buChar char=""/>
              <a:defRPr/>
            </a:pPr>
            <a:r>
              <a:rPr lang="el-GR" dirty="0"/>
              <a:t>Η στρατηγική του Δήμου </a:t>
            </a:r>
            <a:r>
              <a:rPr lang="el-GR" dirty="0" smtClean="0"/>
              <a:t>Σητείας αποτελεί </a:t>
            </a:r>
            <a:r>
              <a:rPr lang="el-GR" dirty="0"/>
              <a:t>συνεκτικό σύνολο γενικών στόχων και πολιτικών δράσης, που αποσκοπούν στην εκπλήρωση της αποστολής και στην επίτευξη του οράματος του Δήμου</a:t>
            </a:r>
            <a:r>
              <a:rPr lang="el-GR" dirty="0" smtClean="0"/>
              <a:t>.</a:t>
            </a:r>
          </a:p>
          <a:p>
            <a:pPr marL="274320" indent="-274320" algn="just" fontAlgn="auto">
              <a:spcBef>
                <a:spcPts val="0"/>
              </a:spcBef>
              <a:spcAft>
                <a:spcPts val="0"/>
              </a:spcAft>
              <a:buFont typeface="Wingdings 2"/>
              <a:buChar char=""/>
              <a:defRPr/>
            </a:pPr>
            <a:endParaRPr lang="el-GR" dirty="0"/>
          </a:p>
          <a:p>
            <a:pPr marL="274320" indent="-274320" algn="just" fontAlgn="auto">
              <a:spcBef>
                <a:spcPts val="0"/>
              </a:spcBef>
              <a:spcAft>
                <a:spcPts val="0"/>
              </a:spcAft>
              <a:buFont typeface="Wingdings 2"/>
              <a:buChar char=""/>
              <a:defRPr/>
            </a:pPr>
            <a:r>
              <a:rPr lang="el-GR" dirty="0" smtClean="0"/>
              <a:t>Με </a:t>
            </a:r>
            <a:r>
              <a:rPr lang="el-GR" dirty="0"/>
              <a:t>γνώμονα λοιπόν το αναπτυξιακό όραμα του Δήμου προκύπτουν και βασικοί Άξονες προτεραιότητας, οι οποίοι αναλύονται σε Μέτρα, και στη συνέχεια βάσει των μέτρων αυτών καθορίζονται οι Γενικοί Στόχοι του Δήμου </a:t>
            </a:r>
            <a:r>
              <a:rPr lang="el-GR" dirty="0" smtClean="0"/>
              <a:t>Σητείας.</a:t>
            </a:r>
          </a:p>
          <a:p>
            <a:pPr marL="0" indent="0" algn="just" fontAlgn="auto">
              <a:spcBef>
                <a:spcPts val="0"/>
              </a:spcBef>
              <a:spcAft>
                <a:spcPts val="0"/>
              </a:spcAft>
              <a:buFont typeface="Wingdings 2"/>
              <a:buNone/>
              <a:defRPr/>
            </a:pPr>
            <a:endParaRPr lang="el-GR" dirty="0"/>
          </a:p>
          <a:p>
            <a:pPr marL="274320" indent="-274320" algn="just" fontAlgn="auto">
              <a:spcBef>
                <a:spcPts val="0"/>
              </a:spcBef>
              <a:spcAft>
                <a:spcPts val="0"/>
              </a:spcAft>
              <a:buFont typeface="Wingdings 2"/>
              <a:buChar char=""/>
              <a:defRPr/>
            </a:pPr>
            <a:r>
              <a:rPr lang="el-GR" dirty="0" smtClean="0"/>
              <a:t>Στην </a:t>
            </a:r>
            <a:r>
              <a:rPr lang="el-GR" dirty="0"/>
              <a:t>κορυφή της πυραμίδας βρίσκεται η αποστολή και το όραμα του Δήμου </a:t>
            </a:r>
            <a:r>
              <a:rPr lang="el-GR" dirty="0" smtClean="0"/>
              <a:t>Σητείας που </a:t>
            </a:r>
            <a:r>
              <a:rPr lang="el-GR" dirty="0"/>
              <a:t>αναλύεται σε Άξονες προτεραιότητας, οι οποίοι σταδιακά αναλύονται σε ειδικότερες προτεραιότητες (Μέτρα και Γενικοί Στόχοι των Μέτρων).</a:t>
            </a:r>
          </a:p>
          <a:p>
            <a:pPr marL="274320" indent="-274320" fontAlgn="auto">
              <a:spcBef>
                <a:spcPts val="0"/>
              </a:spcBef>
              <a:spcAft>
                <a:spcPts val="0"/>
              </a:spcAft>
              <a:buFont typeface="Wingdings 2"/>
              <a:buChar char=""/>
              <a:defRPr/>
            </a:pPr>
            <a:endParaRPr lang="el-GR" dirty="0"/>
          </a:p>
        </p:txBody>
      </p:sp>
      <p:sp>
        <p:nvSpPr>
          <p:cNvPr id="19460"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19461"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4FF54AD4-4E4D-495B-B052-E21CEC127D9E}" type="slidenum">
              <a:rPr lang="el-GR">
                <a:solidFill>
                  <a:schemeClr val="tx2"/>
                </a:solidFill>
              </a:rPr>
              <a:pPr/>
              <a:t>10</a:t>
            </a:fld>
            <a:endParaRPr lang="el-GR">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a:solidFill>
                  <a:schemeClr val="tx2">
                    <a:tint val="100000"/>
                    <a:shade val="90000"/>
                    <a:satMod val="250000"/>
                    <a:alpha val="100000"/>
                  </a:schemeClr>
                </a:solidFill>
              </a:rPr>
              <a:t>Ιεραρχικό Διάγραμμα εξειδίκευσης της </a:t>
            </a:r>
            <a:r>
              <a:rPr lang="el-GR" dirty="0" smtClean="0">
                <a:solidFill>
                  <a:schemeClr val="tx2">
                    <a:tint val="100000"/>
                    <a:shade val="90000"/>
                    <a:satMod val="250000"/>
                    <a:alpha val="100000"/>
                  </a:schemeClr>
                </a:solidFill>
              </a:rPr>
              <a:t>Στρατηγικής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67544" y="1484784"/>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484"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20485"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37686C86-6653-4C8A-9B05-529B8B631686}" type="slidenum">
              <a:rPr lang="el-GR">
                <a:solidFill>
                  <a:schemeClr val="tx2"/>
                </a:solidFill>
              </a:rPr>
              <a:pPr/>
              <a:t>11</a:t>
            </a:fld>
            <a:endParaRPr lang="el-GR">
              <a:solidFill>
                <a:schemeClr val="tx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a:solidFill>
                  <a:schemeClr val="tx2">
                    <a:tint val="100000"/>
                    <a:shade val="90000"/>
                    <a:satMod val="250000"/>
                    <a:alpha val="100000"/>
                  </a:schemeClr>
                </a:solidFill>
              </a:rPr>
              <a:t>Άξονες Προτεραιότητας Δήμου </a:t>
            </a:r>
            <a:r>
              <a:rPr lang="el-GR" dirty="0" smtClean="0">
                <a:solidFill>
                  <a:schemeClr val="tx2">
                    <a:tint val="100000"/>
                    <a:shade val="90000"/>
                    <a:satMod val="250000"/>
                    <a:alpha val="100000"/>
                  </a:schemeClr>
                </a:solidFill>
              </a:rPr>
              <a:t>Σητείας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508"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21509"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BD632106-A6E2-453E-86A9-F52DFA182CD8}" type="slidenum">
              <a:rPr lang="el-GR">
                <a:solidFill>
                  <a:schemeClr val="tx2"/>
                </a:solidFill>
              </a:rPr>
              <a:pPr/>
              <a:t>12</a:t>
            </a:fld>
            <a:endParaRPr lang="el-GR">
              <a:solidFill>
                <a:schemeClr val="tx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itle 2"/>
          <p:cNvSpPr>
            <a:spLocks noGrp="1"/>
          </p:cNvSpPr>
          <p:nvPr>
            <p:ph type="title"/>
          </p:nvPr>
        </p:nvSpPr>
        <p:spPr>
          <a:xfrm>
            <a:off x="457200" y="253536"/>
            <a:ext cx="8229600" cy="1143000"/>
          </a:xfrm>
        </p:spPr>
        <p:txBody>
          <a:bodyPr/>
          <a:lstStyle/>
          <a:p>
            <a:pPr marL="54864" indent="0" fontAlgn="auto">
              <a:spcAft>
                <a:spcPts val="0"/>
              </a:spcAft>
              <a:defRPr/>
            </a:pPr>
            <a:r>
              <a:rPr lang="el-GR" smtClean="0">
                <a:solidFill>
                  <a:schemeClr val="tx2">
                    <a:tint val="100000"/>
                    <a:shade val="90000"/>
                    <a:satMod val="250000"/>
                    <a:alpha val="100000"/>
                  </a:schemeClr>
                </a:solidFill>
              </a:rPr>
              <a:t>Ανάλυση Α.Π. 1 σε Μέτρα</a:t>
            </a: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532"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22533"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201AF743-3BBE-445E-8697-0DC3A23302E9}" type="slidenum">
              <a:rPr lang="el-GR">
                <a:solidFill>
                  <a:schemeClr val="tx2"/>
                </a:solidFill>
              </a:rPr>
              <a:pPr/>
              <a:t>13</a:t>
            </a:fld>
            <a:endParaRPr lang="el-GR">
              <a:solidFill>
                <a:schemeClr val="tx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1.1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3556"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23557"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E2609BCB-2D82-4420-A635-5840055078DB}" type="slidenum">
              <a:rPr lang="el-GR">
                <a:solidFill>
                  <a:schemeClr val="tx2"/>
                </a:solidFill>
              </a:rPr>
              <a:pPr/>
              <a:t>14</a:t>
            </a:fld>
            <a:endParaRPr lang="el-GR">
              <a:solidFill>
                <a:schemeClr val="tx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1.2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580"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24581"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598F426C-BDD9-46B7-9410-6C53FCCA8D82}" type="slidenum">
              <a:rPr lang="el-GR">
                <a:solidFill>
                  <a:schemeClr val="tx2"/>
                </a:solidFill>
              </a:rPr>
              <a:pPr/>
              <a:t>15</a:t>
            </a:fld>
            <a:endParaRPr lang="el-GR">
              <a:solidFill>
                <a:schemeClr val="tx2"/>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1.3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5604"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25605"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54E4827E-0AE2-47F8-B536-F7BC94FA978E}" type="slidenum">
              <a:rPr lang="el-GR">
                <a:solidFill>
                  <a:schemeClr val="tx2"/>
                </a:solidFill>
              </a:rPr>
              <a:pPr/>
              <a:t>16</a:t>
            </a:fld>
            <a:endParaRPr lang="el-GR">
              <a:solidFill>
                <a:schemeClr val="tx2"/>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1.4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6628" name="Footer Placeholder 6"/>
          <p:cNvSpPr>
            <a:spLocks noGrp="1"/>
          </p:cNvSpPr>
          <p:nvPr>
            <p:ph type="ftr" sz="quarter" idx="11"/>
          </p:nvPr>
        </p:nvSpPr>
        <p:spPr bwMode="auto">
          <a:xfrm>
            <a:off x="107950" y="6237288"/>
            <a:ext cx="4211638"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26629"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E697944C-1EED-4D2D-8625-8253D7B623D1}" type="slidenum">
              <a:rPr lang="el-GR">
                <a:solidFill>
                  <a:schemeClr val="tx2"/>
                </a:solidFill>
              </a:rPr>
              <a:pPr/>
              <a:t>17</a:t>
            </a:fld>
            <a:endParaRPr lang="el-GR">
              <a:solidFill>
                <a:schemeClr val="tx2"/>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1.5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7652"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27653"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C4F0351B-79C8-4791-95EE-7F5F18F574FB}" type="slidenum">
              <a:rPr lang="el-GR">
                <a:solidFill>
                  <a:schemeClr val="tx2"/>
                </a:solidFill>
              </a:rPr>
              <a:pPr/>
              <a:t>18</a:t>
            </a:fld>
            <a:endParaRPr lang="el-GR">
              <a:solidFill>
                <a:schemeClr val="tx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itle 2"/>
          <p:cNvSpPr>
            <a:spLocks noGrp="1"/>
          </p:cNvSpPr>
          <p:nvPr>
            <p:ph type="title"/>
          </p:nvPr>
        </p:nvSpPr>
        <p:spPr>
          <a:xfrm>
            <a:off x="457200" y="253536"/>
            <a:ext cx="8229600" cy="1143000"/>
          </a:xfrm>
        </p:spPr>
        <p:txBody>
          <a:bodyPr/>
          <a:lstStyle/>
          <a:p>
            <a:pPr marL="54864" indent="0" fontAlgn="auto">
              <a:spcAft>
                <a:spcPts val="0"/>
              </a:spcAft>
              <a:defRPr/>
            </a:pPr>
            <a:r>
              <a:rPr lang="el-GR" smtClean="0">
                <a:solidFill>
                  <a:schemeClr val="tx2">
                    <a:tint val="100000"/>
                    <a:shade val="90000"/>
                    <a:satMod val="250000"/>
                    <a:alpha val="100000"/>
                  </a:schemeClr>
                </a:solidFill>
              </a:rPr>
              <a:t>Ανάλυση Α.Π. 2 σε Μέτρα</a:t>
            </a: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8676"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28677"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26224A11-80A1-45BB-AD9A-631596ECA5D6}" type="slidenum">
              <a:rPr lang="el-GR">
                <a:solidFill>
                  <a:schemeClr val="tx2"/>
                </a:solidFill>
              </a:rPr>
              <a:pPr/>
              <a:t>19</a:t>
            </a:fld>
            <a:endParaRPr lang="el-GR">
              <a:solidFill>
                <a:schemeClr val="tx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p:cNvSpPr>
            <a:spLocks noGrp="1"/>
          </p:cNvSpPr>
          <p:nvPr>
            <p:ph type="title"/>
          </p:nvPr>
        </p:nvSpPr>
        <p:spPr>
          <a:xfrm>
            <a:off x="457200" y="253536"/>
            <a:ext cx="8229600" cy="1143000"/>
          </a:xfrm>
        </p:spPr>
        <p:txBody>
          <a:bodyPr/>
          <a:lstStyle/>
          <a:p>
            <a:pPr marL="54864" indent="0" fontAlgn="auto">
              <a:spcAft>
                <a:spcPts val="0"/>
              </a:spcAft>
              <a:defRPr/>
            </a:pPr>
            <a:r>
              <a:rPr lang="el-GR" smtClean="0">
                <a:solidFill>
                  <a:schemeClr val="tx2">
                    <a:tint val="100000"/>
                    <a:shade val="90000"/>
                    <a:satMod val="250000"/>
                    <a:alpha val="100000"/>
                  </a:schemeClr>
                </a:solidFill>
              </a:rPr>
              <a:t>Σκοπιμότητα</a:t>
            </a:r>
          </a:p>
        </p:txBody>
      </p:sp>
      <p:sp>
        <p:nvSpPr>
          <p:cNvPr id="3" name="Content Placeholder 2"/>
          <p:cNvSpPr>
            <a:spLocks noGrp="1"/>
          </p:cNvSpPr>
          <p:nvPr>
            <p:ph idx="1"/>
          </p:nvPr>
        </p:nvSpPr>
        <p:spPr/>
        <p:txBody>
          <a:bodyPr>
            <a:normAutofit/>
          </a:bodyPr>
          <a:lstStyle/>
          <a:p>
            <a:pPr marL="273050" indent="-273050" algn="just">
              <a:lnSpc>
                <a:spcPct val="80000"/>
              </a:lnSpc>
            </a:pPr>
            <a:r>
              <a:rPr lang="el-GR" sz="2500" smtClean="0"/>
              <a:t>Η δομή και η διάρθρωση της Αυτοδιοίκησης παρουσιάζει συνεχή εξέλιξη τα τελευταία χρόνια και απαιτεί συνεχή ενημέρωση, υψηλό βαθμό οργάνωσης και τεχνογνωσία</a:t>
            </a:r>
            <a:endParaRPr lang="en-US" sz="2500" smtClean="0"/>
          </a:p>
          <a:p>
            <a:pPr marL="273050" indent="-273050" algn="just">
              <a:lnSpc>
                <a:spcPct val="80000"/>
              </a:lnSpc>
            </a:pPr>
            <a:endParaRPr lang="el-GR" sz="2500" smtClean="0"/>
          </a:p>
          <a:p>
            <a:pPr marL="273050" indent="-273050" algn="just">
              <a:lnSpc>
                <a:spcPct val="80000"/>
              </a:lnSpc>
              <a:buFont typeface="Wingdings 2" pitchFamily="18" charset="2"/>
              <a:buNone/>
            </a:pPr>
            <a:endParaRPr lang="el-GR" sz="2500" smtClean="0"/>
          </a:p>
          <a:p>
            <a:pPr marL="273050" indent="-273050" algn="just">
              <a:lnSpc>
                <a:spcPct val="80000"/>
              </a:lnSpc>
            </a:pPr>
            <a:r>
              <a:rPr lang="el-GR" sz="2500" smtClean="0"/>
              <a:t>Ένα βασικό εργαλείο προς αυτή την κατεύθυνση είναι και η κατάρτιση του Επιχειρησιακού Προγράμματος, του πλαισίου αυτού, που θα περιλαμβάνει τους άξονες πολιτικής του κάθε σύγχρονου Δήμου.</a:t>
            </a:r>
          </a:p>
          <a:p>
            <a:pPr marL="273050" indent="-273050">
              <a:lnSpc>
                <a:spcPct val="80000"/>
              </a:lnSpc>
            </a:pPr>
            <a:endParaRPr lang="el-GR" sz="2500" smtClean="0"/>
          </a:p>
        </p:txBody>
      </p:sp>
      <p:sp>
        <p:nvSpPr>
          <p:cNvPr id="11268"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11269"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4B4F15AD-427E-488C-BD07-F40B3806DB81}" type="slidenum">
              <a:rPr lang="el-GR">
                <a:solidFill>
                  <a:schemeClr val="tx2"/>
                </a:solidFill>
              </a:rPr>
              <a:pPr/>
              <a:t>2</a:t>
            </a:fld>
            <a:endParaRPr lang="el-GR">
              <a:solidFill>
                <a:schemeClr val="tx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2.1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9700"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29701"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380B7599-E05D-479F-880C-BE687CA3A5D2}" type="slidenum">
              <a:rPr lang="el-GR">
                <a:solidFill>
                  <a:schemeClr val="tx2"/>
                </a:solidFill>
              </a:rPr>
              <a:pPr/>
              <a:t>20</a:t>
            </a:fld>
            <a:endParaRPr lang="el-GR">
              <a:solidFill>
                <a:schemeClr val="tx2"/>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2.2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0724"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30725"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FEF77714-560A-4190-A2EC-7EDCE75FF1D1}" type="slidenum">
              <a:rPr lang="el-GR">
                <a:solidFill>
                  <a:schemeClr val="tx2"/>
                </a:solidFill>
              </a:rPr>
              <a:pPr/>
              <a:t>21</a:t>
            </a:fld>
            <a:endParaRPr lang="el-GR">
              <a:solidFill>
                <a:schemeClr val="tx2"/>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2.3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1748"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31749"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18B4484D-3A89-4D2C-997D-2CF0398F7B24}" type="slidenum">
              <a:rPr lang="el-GR">
                <a:solidFill>
                  <a:schemeClr val="tx2"/>
                </a:solidFill>
              </a:rPr>
              <a:pPr/>
              <a:t>22</a:t>
            </a:fld>
            <a:endParaRPr lang="el-GR">
              <a:solidFill>
                <a:schemeClr val="tx2"/>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2.4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2772"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32773"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012BA58D-90CF-4337-9622-87D916C81589}" type="slidenum">
              <a:rPr lang="el-GR">
                <a:solidFill>
                  <a:schemeClr val="tx2"/>
                </a:solidFill>
              </a:rPr>
              <a:pPr/>
              <a:t>23</a:t>
            </a:fld>
            <a:endParaRPr lang="el-GR">
              <a:solidFill>
                <a:schemeClr val="tx2"/>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itle 2"/>
          <p:cNvSpPr>
            <a:spLocks noGrp="1"/>
          </p:cNvSpPr>
          <p:nvPr>
            <p:ph type="title"/>
          </p:nvPr>
        </p:nvSpPr>
        <p:spPr>
          <a:xfrm>
            <a:off x="457200" y="253536"/>
            <a:ext cx="8229600" cy="1143000"/>
          </a:xfrm>
        </p:spPr>
        <p:txBody>
          <a:bodyPr/>
          <a:lstStyle/>
          <a:p>
            <a:pPr marL="54864" indent="0" fontAlgn="auto">
              <a:spcAft>
                <a:spcPts val="0"/>
              </a:spcAft>
              <a:defRPr/>
            </a:pPr>
            <a:r>
              <a:rPr lang="el-GR" smtClean="0">
                <a:solidFill>
                  <a:schemeClr val="tx2">
                    <a:tint val="100000"/>
                    <a:shade val="90000"/>
                    <a:satMod val="250000"/>
                    <a:alpha val="100000"/>
                  </a:schemeClr>
                </a:solidFill>
              </a:rPr>
              <a:t>Ανάλυση Α.Π. 3 σε Μέτρα</a:t>
            </a: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3796"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33797"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0DCABB67-0D5B-4114-A5CB-5F6D11842E6C}" type="slidenum">
              <a:rPr lang="el-GR">
                <a:solidFill>
                  <a:schemeClr val="tx2"/>
                </a:solidFill>
              </a:rPr>
              <a:pPr/>
              <a:t>24</a:t>
            </a:fld>
            <a:endParaRPr lang="el-GR">
              <a:solidFill>
                <a:schemeClr val="tx2"/>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3.1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4820"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34821"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B8996729-C0F1-4FEF-9F7F-12B3FFF819A5}" type="slidenum">
              <a:rPr lang="el-GR">
                <a:solidFill>
                  <a:schemeClr val="tx2"/>
                </a:solidFill>
              </a:rPr>
              <a:pPr/>
              <a:t>25</a:t>
            </a:fld>
            <a:endParaRPr lang="el-GR">
              <a:solidFill>
                <a:schemeClr val="tx2"/>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3.2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5844"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35845"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AC13546C-2214-4982-BB25-EB6FD2902CBB}" type="slidenum">
              <a:rPr lang="el-GR">
                <a:solidFill>
                  <a:schemeClr val="tx2"/>
                </a:solidFill>
              </a:rPr>
              <a:pPr/>
              <a:t>26</a:t>
            </a:fld>
            <a:endParaRPr lang="el-GR">
              <a:solidFill>
                <a:schemeClr val="tx2"/>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3.3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6868"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36869"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FDACEA94-FDC8-45C2-9EB7-4C588502F17D}" type="slidenum">
              <a:rPr lang="el-GR">
                <a:solidFill>
                  <a:schemeClr val="tx2"/>
                </a:solidFill>
              </a:rPr>
              <a:pPr/>
              <a:t>27</a:t>
            </a:fld>
            <a:endParaRPr lang="el-GR">
              <a:solidFill>
                <a:schemeClr val="tx2"/>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itle 2"/>
          <p:cNvSpPr>
            <a:spLocks noGrp="1"/>
          </p:cNvSpPr>
          <p:nvPr>
            <p:ph type="title"/>
          </p:nvPr>
        </p:nvSpPr>
        <p:spPr>
          <a:xfrm>
            <a:off x="457200" y="253536"/>
            <a:ext cx="8229600" cy="1143000"/>
          </a:xfrm>
        </p:spPr>
        <p:txBody>
          <a:bodyPr/>
          <a:lstStyle/>
          <a:p>
            <a:pPr marL="54864" indent="0" fontAlgn="auto">
              <a:spcAft>
                <a:spcPts val="0"/>
              </a:spcAft>
              <a:defRPr/>
            </a:pPr>
            <a:r>
              <a:rPr lang="el-GR" smtClean="0">
                <a:solidFill>
                  <a:schemeClr val="tx2">
                    <a:tint val="100000"/>
                    <a:shade val="90000"/>
                    <a:satMod val="250000"/>
                    <a:alpha val="100000"/>
                  </a:schemeClr>
                </a:solidFill>
              </a:rPr>
              <a:t>Ανάλυση Α.Π. 4 σε Μέτρα</a:t>
            </a: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7892"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37893"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D83C5513-5B74-4829-9831-2D05AB0BEE30}" type="slidenum">
              <a:rPr lang="el-GR">
                <a:solidFill>
                  <a:schemeClr val="tx2"/>
                </a:solidFill>
              </a:rPr>
              <a:pPr/>
              <a:t>28</a:t>
            </a:fld>
            <a:endParaRPr lang="el-GR">
              <a:solidFill>
                <a:schemeClr val="tx2"/>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4.1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8916"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38917"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7C92C021-C792-43E4-953A-30DA5A3DE434}" type="slidenum">
              <a:rPr lang="el-GR">
                <a:solidFill>
                  <a:schemeClr val="tx2"/>
                </a:solidFill>
              </a:rPr>
              <a:pPr/>
              <a:t>29</a:t>
            </a:fld>
            <a:endParaRPr lang="el-GR">
              <a:solidFill>
                <a:schemeClr val="tx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a:solidFill>
                  <a:schemeClr val="tx2">
                    <a:tint val="100000"/>
                    <a:shade val="90000"/>
                    <a:satMod val="250000"/>
                    <a:alpha val="100000"/>
                  </a:schemeClr>
                </a:solidFill>
              </a:rPr>
              <a:t>Εκπόνηση Επιχειρησιακού Προγράμματος</a:t>
            </a:r>
          </a:p>
        </p:txBody>
      </p:sp>
      <p:sp>
        <p:nvSpPr>
          <p:cNvPr id="2" name="Content Placeholder 1"/>
          <p:cNvSpPr>
            <a:spLocks noGrp="1"/>
          </p:cNvSpPr>
          <p:nvPr>
            <p:ph idx="1"/>
          </p:nvPr>
        </p:nvSpPr>
        <p:spPr>
          <a:xfrm>
            <a:off x="827088" y="1773238"/>
            <a:ext cx="7408862" cy="3451225"/>
          </a:xfrm>
        </p:spPr>
        <p:txBody>
          <a:bodyPr rtlCol="0">
            <a:normAutofit fontScale="77500" lnSpcReduction="20000"/>
          </a:bodyPr>
          <a:lstStyle/>
          <a:p>
            <a:pPr marL="274320" indent="-274320" algn="just" fontAlgn="auto">
              <a:spcBef>
                <a:spcPts val="0"/>
              </a:spcBef>
              <a:spcAft>
                <a:spcPts val="0"/>
              </a:spcAft>
              <a:buFont typeface="Wingdings 2"/>
              <a:buChar char=""/>
              <a:defRPr/>
            </a:pPr>
            <a:r>
              <a:rPr lang="el-GR" dirty="0"/>
              <a:t>Στις 7 Ιουνίου 2010 με τον υπ’ αριθμόν 3852 Νόμο (ΦΕΚ Α/87/07-06-2010) καθορίσθηκε η Νέα Αρχιτεκτονική της Αυτοδιοίκησης και της Αποκεντρωμένης Διοίκησης μέσω του Προγράμματος </a:t>
            </a:r>
            <a:r>
              <a:rPr lang="el-GR" dirty="0" smtClean="0"/>
              <a:t>Καλλικράτης</a:t>
            </a:r>
            <a:endParaRPr lang="en-US" dirty="0" smtClean="0"/>
          </a:p>
          <a:p>
            <a:pPr marL="0" indent="0" algn="just" fontAlgn="auto">
              <a:spcBef>
                <a:spcPts val="0"/>
              </a:spcBef>
              <a:spcAft>
                <a:spcPts val="0"/>
              </a:spcAft>
              <a:buFont typeface="Wingdings 2"/>
              <a:buNone/>
              <a:defRPr/>
            </a:pPr>
            <a:endParaRPr lang="el-GR" dirty="0" smtClean="0"/>
          </a:p>
          <a:p>
            <a:pPr marL="274320" indent="-274320" algn="just" fontAlgn="auto">
              <a:spcBef>
                <a:spcPts val="0"/>
              </a:spcBef>
              <a:spcAft>
                <a:spcPts val="0"/>
              </a:spcAft>
              <a:buFont typeface="Wingdings 2"/>
              <a:buChar char=""/>
              <a:defRPr/>
            </a:pPr>
            <a:r>
              <a:rPr lang="el-GR" dirty="0"/>
              <a:t>Στο πλαίσιο αυτό και σύμφωνα με τα άρθρα 266 και 267 του υπ’ αριθμόν 3852 νόμου, προβλέπεται ότι για το μεσοπρόθεσμο προγραμματισμό των δήμων εκπονείται το </a:t>
            </a:r>
            <a:r>
              <a:rPr lang="el-GR" dirty="0" smtClean="0"/>
              <a:t>Επιχειρησιακό </a:t>
            </a:r>
            <a:r>
              <a:rPr lang="el-GR" dirty="0"/>
              <a:t>Πρόγραμμα </a:t>
            </a:r>
            <a:r>
              <a:rPr lang="el-GR" dirty="0" smtClean="0"/>
              <a:t>(</a:t>
            </a:r>
            <a:r>
              <a:rPr lang="el-GR" dirty="0" err="1" smtClean="0"/>
              <a:t>Ε.Π</a:t>
            </a:r>
            <a:r>
              <a:rPr lang="el-GR" dirty="0"/>
              <a:t>.)</a:t>
            </a:r>
          </a:p>
        </p:txBody>
      </p:sp>
      <p:sp>
        <p:nvSpPr>
          <p:cNvPr id="12292"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12293"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CFFCDB08-ECE6-4E13-ACA8-59C8C2D18403}" type="slidenum">
              <a:rPr lang="el-GR">
                <a:solidFill>
                  <a:schemeClr val="tx2"/>
                </a:solidFill>
              </a:rPr>
              <a:pPr/>
              <a:t>3</a:t>
            </a:fld>
            <a:endParaRPr lang="el-GR">
              <a:solidFill>
                <a:schemeClr val="tx2"/>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4.2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9940"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39941"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47C49757-CBF1-4049-8F7F-4E578AB9E635}" type="slidenum">
              <a:rPr lang="el-GR">
                <a:solidFill>
                  <a:schemeClr val="tx2"/>
                </a:solidFill>
              </a:rPr>
              <a:pPr/>
              <a:t>30</a:t>
            </a:fld>
            <a:endParaRPr lang="el-GR">
              <a:solidFill>
                <a:schemeClr val="tx2"/>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4.3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0964"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40965"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CE55F9F0-4F98-41A6-B272-D0CD93535FBA}" type="slidenum">
              <a:rPr lang="el-GR">
                <a:solidFill>
                  <a:schemeClr val="tx2"/>
                </a:solidFill>
              </a:rPr>
              <a:pPr/>
              <a:t>31</a:t>
            </a:fld>
            <a:endParaRPr lang="el-GR">
              <a:solidFill>
                <a:schemeClr val="tx2"/>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4.4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1988"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41989"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55B5C462-624E-4ECD-A873-1F44DE3E2CF1}" type="slidenum">
              <a:rPr lang="el-GR">
                <a:solidFill>
                  <a:schemeClr val="tx2"/>
                </a:solidFill>
              </a:rPr>
              <a:pPr/>
              <a:t>32</a:t>
            </a:fld>
            <a:endParaRPr lang="el-GR">
              <a:solidFill>
                <a:schemeClr val="tx2"/>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4.5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3012"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43013"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C9F4D5CA-6521-4C9E-AE02-564811167C1C}" type="slidenum">
              <a:rPr lang="el-GR">
                <a:solidFill>
                  <a:schemeClr val="tx2"/>
                </a:solidFill>
              </a:rPr>
              <a:pPr/>
              <a:t>33</a:t>
            </a:fld>
            <a:endParaRPr lang="el-GR">
              <a:solidFill>
                <a:schemeClr val="tx2"/>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4.6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4036"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44037"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CDF2FFF2-D55C-41DE-8540-FA288C8E4C6A}" type="slidenum">
              <a:rPr lang="el-GR">
                <a:solidFill>
                  <a:schemeClr val="tx2"/>
                </a:solidFill>
              </a:rPr>
              <a:pPr/>
              <a:t>34</a:t>
            </a:fld>
            <a:endParaRPr lang="el-GR">
              <a:solidFill>
                <a:schemeClr val="tx2"/>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Ανάλυση Μέτρου 4.7 σε Γενικούς Στόχους</a:t>
            </a:r>
            <a:endParaRPr lang="el-GR" dirty="0">
              <a:solidFill>
                <a:schemeClr val="tx2">
                  <a:tint val="100000"/>
                  <a:shade val="90000"/>
                  <a:satMod val="250000"/>
                  <a:alpha val="100000"/>
                </a:schemeClr>
              </a:solidFill>
            </a:endParaRPr>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5060"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45061"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6698E0AA-D835-425E-8DEC-B03399CF9444}" type="slidenum">
              <a:rPr lang="el-GR">
                <a:solidFill>
                  <a:schemeClr val="tx2"/>
                </a:solidFill>
              </a:rPr>
              <a:pPr/>
              <a:t>35</a:t>
            </a:fld>
            <a:endParaRPr lang="el-GR">
              <a:solidFill>
                <a:schemeClr val="tx2"/>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Title 2"/>
          <p:cNvSpPr>
            <a:spLocks noGrp="1"/>
          </p:cNvSpPr>
          <p:nvPr>
            <p:ph type="title"/>
          </p:nvPr>
        </p:nvSpPr>
        <p:spPr>
          <a:xfrm>
            <a:off x="457200" y="253536"/>
            <a:ext cx="8229600" cy="1143000"/>
          </a:xfrm>
        </p:spPr>
        <p:txBody>
          <a:bodyPr/>
          <a:lstStyle/>
          <a:p>
            <a:pPr marL="54864" indent="0" fontAlgn="auto">
              <a:spcAft>
                <a:spcPts val="0"/>
              </a:spcAft>
              <a:defRPr/>
            </a:pPr>
            <a:r>
              <a:rPr lang="el-GR" smtClean="0">
                <a:solidFill>
                  <a:schemeClr val="tx2">
                    <a:tint val="100000"/>
                    <a:shade val="90000"/>
                    <a:satMod val="250000"/>
                    <a:alpha val="100000"/>
                  </a:schemeClr>
                </a:solidFill>
              </a:rPr>
              <a:t>Υποβολή Προτάσεων</a:t>
            </a:r>
          </a:p>
        </p:txBody>
      </p:sp>
      <p:sp>
        <p:nvSpPr>
          <p:cNvPr id="44034" name="Content Placeholder 1"/>
          <p:cNvSpPr>
            <a:spLocks noGrp="1"/>
          </p:cNvSpPr>
          <p:nvPr>
            <p:ph idx="1"/>
          </p:nvPr>
        </p:nvSpPr>
        <p:spPr>
          <a:xfrm>
            <a:off x="468313" y="1484313"/>
            <a:ext cx="8229600" cy="4525962"/>
          </a:xfrm>
        </p:spPr>
        <p:txBody>
          <a:bodyPr>
            <a:normAutofit fontScale="92500" lnSpcReduction="20000"/>
          </a:bodyPr>
          <a:lstStyle/>
          <a:p>
            <a:pPr marL="0" indent="0" algn="just" fontAlgn="auto">
              <a:spcBef>
                <a:spcPts val="0"/>
              </a:spcBef>
              <a:spcAft>
                <a:spcPts val="0"/>
              </a:spcAft>
              <a:buFont typeface="Wingdings 2"/>
              <a:buNone/>
              <a:defRPr/>
            </a:pPr>
            <a:r>
              <a:rPr lang="el-GR" dirty="0" smtClean="0"/>
              <a:t>Ολοκληρώνοντας την παρουσίαση του Στρατηγικού Σχεδιασμού του Δήμου Σητείας την περίοδο 2011-2014, σας καλούμε όλους να συμμετάσχετε ενεργά στη διαδικασία διαμόρφωσης του Επιχειρησιακού Προγράμματος του Δήμου με υποβολή προτάσεων. </a:t>
            </a:r>
          </a:p>
          <a:p>
            <a:pPr marL="0" indent="0" algn="just" fontAlgn="auto">
              <a:spcBef>
                <a:spcPts val="0"/>
              </a:spcBef>
              <a:spcAft>
                <a:spcPts val="0"/>
              </a:spcAft>
              <a:buFont typeface="Wingdings 2"/>
              <a:buNone/>
              <a:defRPr/>
            </a:pPr>
            <a:endParaRPr lang="el-GR" dirty="0" smtClean="0"/>
          </a:p>
          <a:p>
            <a:pPr marL="0" indent="0" algn="ctr" fontAlgn="auto">
              <a:spcBef>
                <a:spcPts val="0"/>
              </a:spcBef>
              <a:spcAft>
                <a:spcPts val="0"/>
              </a:spcAft>
              <a:buFont typeface="Wingdings 2"/>
              <a:buNone/>
              <a:defRPr/>
            </a:pPr>
            <a:r>
              <a:rPr lang="el-GR" b="1" u="sng" dirty="0"/>
              <a:t>Για τη δική μας Δημοτική Αρχή η γνώμη σας μετράει, η γνώμη σας έχει αξία. Και θέλουμε να την ακούσουμε πριν διαμορφώσουμε οριστικά το νέο επιχειρησιακό μας σχέδιο</a:t>
            </a:r>
          </a:p>
          <a:p>
            <a:pPr marL="0" indent="0" algn="just" fontAlgn="auto">
              <a:spcBef>
                <a:spcPts val="0"/>
              </a:spcBef>
              <a:spcAft>
                <a:spcPts val="0"/>
              </a:spcAft>
              <a:buFont typeface="Wingdings 2"/>
              <a:buNone/>
              <a:defRPr/>
            </a:pPr>
            <a:endParaRPr lang="el-GR" dirty="0" smtClean="0"/>
          </a:p>
        </p:txBody>
      </p:sp>
      <p:sp>
        <p:nvSpPr>
          <p:cNvPr id="46084"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46085"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E7C301F0-428D-4FF1-A685-63DE20CF9F56}" type="slidenum">
              <a:rPr lang="el-GR">
                <a:solidFill>
                  <a:schemeClr val="tx2"/>
                </a:solidFill>
              </a:rPr>
              <a:pPr/>
              <a:t>36</a:t>
            </a:fld>
            <a:endParaRPr lang="el-GR">
              <a:solidFill>
                <a:schemeClr val="tx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2"/>
          <p:cNvSpPr>
            <a:spLocks noGrp="1"/>
          </p:cNvSpPr>
          <p:nvPr>
            <p:ph type="title"/>
          </p:nvPr>
        </p:nvSpPr>
        <p:spPr>
          <a:xfrm>
            <a:off x="457200" y="253536"/>
            <a:ext cx="8229600" cy="1143000"/>
          </a:xfrm>
        </p:spPr>
        <p:txBody>
          <a:bodyPr/>
          <a:lstStyle/>
          <a:p>
            <a:pPr marL="54864" indent="0" fontAlgn="auto">
              <a:spcAft>
                <a:spcPts val="0"/>
              </a:spcAft>
              <a:defRPr/>
            </a:pPr>
            <a:r>
              <a:rPr lang="el-GR" smtClean="0">
                <a:solidFill>
                  <a:schemeClr val="tx2">
                    <a:tint val="100000"/>
                    <a:shade val="90000"/>
                    <a:satMod val="250000"/>
                    <a:alpha val="100000"/>
                  </a:schemeClr>
                </a:solidFill>
              </a:rPr>
              <a:t>Σκοπός</a:t>
            </a:r>
          </a:p>
        </p:txBody>
      </p:sp>
      <p:sp>
        <p:nvSpPr>
          <p:cNvPr id="2" name="Content Placeholder 1"/>
          <p:cNvSpPr>
            <a:spLocks noGrp="1"/>
          </p:cNvSpPr>
          <p:nvPr>
            <p:ph idx="1"/>
          </p:nvPr>
        </p:nvSpPr>
        <p:spPr/>
        <p:txBody>
          <a:bodyPr rtlCol="0">
            <a:normAutofit fontScale="85000" lnSpcReduction="10000"/>
          </a:bodyPr>
          <a:lstStyle/>
          <a:p>
            <a:pPr marL="274320" indent="-274320" algn="just" fontAlgn="auto">
              <a:spcBef>
                <a:spcPts val="0"/>
              </a:spcBef>
              <a:spcAft>
                <a:spcPts val="0"/>
              </a:spcAft>
              <a:buFont typeface="Wingdings 2"/>
              <a:buChar char=""/>
              <a:defRPr/>
            </a:pPr>
            <a:r>
              <a:rPr lang="el-GR" b="1" dirty="0" smtClean="0"/>
              <a:t>Το Επιχειρησιακό </a:t>
            </a:r>
            <a:r>
              <a:rPr lang="el-GR" b="1" dirty="0"/>
              <a:t>Πρόγραμμα </a:t>
            </a:r>
            <a:r>
              <a:rPr lang="el-GR" b="1" dirty="0" smtClean="0"/>
              <a:t>2011-2014 </a:t>
            </a:r>
            <a:r>
              <a:rPr lang="el-GR" b="1" dirty="0"/>
              <a:t>του Δήμου </a:t>
            </a:r>
            <a:r>
              <a:rPr lang="el-GR" b="1" dirty="0" smtClean="0"/>
              <a:t>Σητείας </a:t>
            </a:r>
            <a:r>
              <a:rPr lang="el-GR" dirty="0" smtClean="0"/>
              <a:t>στοχεύει στη διαμόρφωση ενός </a:t>
            </a:r>
            <a:r>
              <a:rPr lang="el-GR" dirty="0"/>
              <a:t>προγράμματος βιώσιμης ανάπτυξης, εσωτερικής αναβάθμισης του Δήμου και προώθησης των συνεργασιών. Ειδικότερα, με </a:t>
            </a:r>
            <a:r>
              <a:rPr lang="el-GR" dirty="0" smtClean="0"/>
              <a:t>την κατάρτιση του </a:t>
            </a:r>
            <a:r>
              <a:rPr lang="el-GR" dirty="0"/>
              <a:t>Επιχειρησιακού Προγράμματος επιδιώκεται</a:t>
            </a:r>
            <a:r>
              <a:rPr lang="el-GR" dirty="0" smtClean="0"/>
              <a:t>:</a:t>
            </a:r>
          </a:p>
          <a:p>
            <a:pPr marL="640080" lvl="1" indent="-274320" algn="just" fontAlgn="auto">
              <a:spcAft>
                <a:spcPts val="0"/>
              </a:spcAft>
              <a:defRPr/>
            </a:pPr>
            <a:r>
              <a:rPr lang="el-GR" dirty="0"/>
              <a:t>Η προώθηση των αναπτυξιακών υποδομών και των </a:t>
            </a:r>
            <a:r>
              <a:rPr lang="el-GR" dirty="0" smtClean="0"/>
              <a:t>τοπικών επενδύσεων</a:t>
            </a:r>
          </a:p>
          <a:p>
            <a:pPr marL="640080" lvl="1" indent="-274320" algn="just" fontAlgn="auto">
              <a:spcAft>
                <a:spcPts val="0"/>
              </a:spcAft>
              <a:defRPr/>
            </a:pPr>
            <a:r>
              <a:rPr lang="el-GR" dirty="0"/>
              <a:t>Η βελτίωση της υφιστάμενης λειτουργίας των δημοτικών </a:t>
            </a:r>
            <a:r>
              <a:rPr lang="el-GR" dirty="0" smtClean="0"/>
              <a:t>υπηρεσιών και </a:t>
            </a:r>
            <a:r>
              <a:rPr lang="el-GR" dirty="0"/>
              <a:t>των Νομικών </a:t>
            </a:r>
            <a:r>
              <a:rPr lang="el-GR" dirty="0" smtClean="0"/>
              <a:t>Προσώπων του</a:t>
            </a:r>
          </a:p>
          <a:p>
            <a:pPr marL="640080" lvl="1" indent="-274320" algn="just" fontAlgn="auto">
              <a:spcAft>
                <a:spcPts val="0"/>
              </a:spcAft>
              <a:defRPr/>
            </a:pPr>
            <a:r>
              <a:rPr lang="el-GR" dirty="0"/>
              <a:t>Η ανάπτυξη των συνεργασιών με τους όμορους </a:t>
            </a:r>
            <a:r>
              <a:rPr lang="el-GR" dirty="0" smtClean="0"/>
              <a:t>δήμους </a:t>
            </a:r>
            <a:r>
              <a:rPr lang="el-GR" dirty="0"/>
              <a:t>και άλλους φορείς</a:t>
            </a:r>
            <a:endParaRPr lang="el-GR" dirty="0" smtClean="0"/>
          </a:p>
          <a:p>
            <a:pPr marL="640080" lvl="1" indent="-274320" fontAlgn="auto">
              <a:spcAft>
                <a:spcPts val="0"/>
              </a:spcAft>
              <a:defRPr/>
            </a:pPr>
            <a:endParaRPr lang="el-GR" dirty="0" smtClean="0"/>
          </a:p>
          <a:p>
            <a:pPr marL="274320" indent="-274320" fontAlgn="auto">
              <a:spcBef>
                <a:spcPts val="0"/>
              </a:spcBef>
              <a:spcAft>
                <a:spcPts val="0"/>
              </a:spcAft>
              <a:buFont typeface="Wingdings 2"/>
              <a:buChar char=""/>
              <a:defRPr/>
            </a:pPr>
            <a:endParaRPr lang="el-GR" dirty="0"/>
          </a:p>
          <a:p>
            <a:pPr marL="274320" indent="-274320" fontAlgn="auto">
              <a:spcBef>
                <a:spcPts val="0"/>
              </a:spcBef>
              <a:spcAft>
                <a:spcPts val="0"/>
              </a:spcAft>
              <a:buFont typeface="Wingdings 2"/>
              <a:buChar char=""/>
              <a:defRPr/>
            </a:pPr>
            <a:endParaRPr lang="el-GR" dirty="0"/>
          </a:p>
        </p:txBody>
      </p:sp>
      <p:sp>
        <p:nvSpPr>
          <p:cNvPr id="13316"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13317"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59BD2801-A325-4394-81A0-C87F4A377FFE}" type="slidenum">
              <a:rPr lang="el-GR">
                <a:solidFill>
                  <a:schemeClr val="tx2"/>
                </a:solidFill>
              </a:rPr>
              <a:pPr/>
              <a:t>4</a:t>
            </a:fld>
            <a:endParaRPr lang="el-GR">
              <a:solidFill>
                <a:schemeClr val="tx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Χαρακτηριστικά του Επιχειρησιακού Προγράμματος</a:t>
            </a:r>
            <a:endParaRPr lang="el-GR" dirty="0">
              <a:solidFill>
                <a:schemeClr val="tx2">
                  <a:tint val="100000"/>
                  <a:shade val="90000"/>
                  <a:satMod val="250000"/>
                  <a:alpha val="100000"/>
                </a:schemeClr>
              </a:solidFill>
            </a:endParaRPr>
          </a:p>
        </p:txBody>
      </p:sp>
      <p:sp>
        <p:nvSpPr>
          <p:cNvPr id="2" name="Content Placeholder 1"/>
          <p:cNvSpPr>
            <a:spLocks noGrp="1"/>
          </p:cNvSpPr>
          <p:nvPr>
            <p:ph idx="1"/>
          </p:nvPr>
        </p:nvSpPr>
        <p:spPr/>
        <p:txBody>
          <a:bodyPr>
            <a:normAutofit/>
          </a:bodyPr>
          <a:lstStyle/>
          <a:p>
            <a:pPr marL="273050" indent="-273050" algn="just">
              <a:lnSpc>
                <a:spcPct val="80000"/>
              </a:lnSpc>
              <a:buFont typeface="Wingdings 2" pitchFamily="18" charset="2"/>
              <a:buNone/>
            </a:pPr>
            <a:endParaRPr lang="en-US" sz="3000" smtClean="0"/>
          </a:p>
          <a:p>
            <a:pPr marL="273050" indent="-273050" algn="just">
              <a:lnSpc>
                <a:spcPct val="80000"/>
              </a:lnSpc>
              <a:buFont typeface="Wingdings 2" pitchFamily="18" charset="2"/>
              <a:buNone/>
            </a:pPr>
            <a:endParaRPr lang="el-GR" sz="3000" smtClean="0"/>
          </a:p>
          <a:p>
            <a:pPr marL="273050" indent="-273050" algn="just">
              <a:lnSpc>
                <a:spcPct val="80000"/>
              </a:lnSpc>
            </a:pPr>
            <a:r>
              <a:rPr lang="el-GR" sz="3000" smtClean="0">
                <a:latin typeface="Arial" charset="0"/>
              </a:rPr>
              <a:t>Κ</a:t>
            </a:r>
            <a:r>
              <a:rPr lang="el-GR" sz="3000" smtClean="0"/>
              <a:t>αθορίζονται οι στρατηγικοί στόχοι και οι προτεραιότητες της τοπικής ανάπτυξης, καθώς και η οργάνωση των Υπηρεσιών του Δήμου και των Νομικών Προσώπων του και παράλληλα θα εξειδικεύονται οι δράσεις της τετραετίας για την επίτευξη των στόχων αυτών</a:t>
            </a:r>
          </a:p>
        </p:txBody>
      </p:sp>
      <p:sp>
        <p:nvSpPr>
          <p:cNvPr id="14340"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14341"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8CB54925-BC96-40F7-B384-323412D51B78}" type="slidenum">
              <a:rPr lang="el-GR">
                <a:solidFill>
                  <a:schemeClr val="tx2"/>
                </a:solidFill>
              </a:rPr>
              <a:pPr/>
              <a:t>5</a:t>
            </a:fld>
            <a:endParaRPr lang="el-GR">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Δομή Επιχειρησιακού Προγράμματος</a:t>
            </a:r>
            <a:endParaRPr lang="el-GR" dirty="0">
              <a:solidFill>
                <a:schemeClr val="tx2">
                  <a:tint val="100000"/>
                  <a:shade val="90000"/>
                  <a:satMod val="250000"/>
                  <a:alpha val="100000"/>
                </a:schemeClr>
              </a:solidFill>
            </a:endParaRPr>
          </a:p>
        </p:txBody>
      </p:sp>
      <p:sp>
        <p:nvSpPr>
          <p:cNvPr id="2" name="Content Placeholder 1"/>
          <p:cNvSpPr>
            <a:spLocks noGrp="1"/>
          </p:cNvSpPr>
          <p:nvPr>
            <p:ph idx="1"/>
          </p:nvPr>
        </p:nvSpPr>
        <p:spPr/>
        <p:txBody>
          <a:bodyPr rtlCol="0">
            <a:normAutofit fontScale="92500" lnSpcReduction="10000"/>
          </a:bodyPr>
          <a:lstStyle/>
          <a:p>
            <a:pPr marL="274320" indent="-274320" algn="just" fontAlgn="auto">
              <a:spcBef>
                <a:spcPts val="0"/>
              </a:spcBef>
              <a:spcAft>
                <a:spcPts val="0"/>
              </a:spcAft>
              <a:buFont typeface="Wingdings 2"/>
              <a:buChar char=""/>
              <a:defRPr/>
            </a:pPr>
            <a:r>
              <a:rPr lang="el-GR" b="1" dirty="0"/>
              <a:t>ΣΤΡΑΤΗΓΙΚΟΣ </a:t>
            </a:r>
            <a:r>
              <a:rPr lang="el-GR" b="1" dirty="0" smtClean="0"/>
              <a:t>ΣΧΕΔΙΑΣΜΟΣ</a:t>
            </a:r>
          </a:p>
          <a:p>
            <a:pPr marL="640080" lvl="1" indent="-274320" algn="just" fontAlgn="auto">
              <a:spcAft>
                <a:spcPts val="0"/>
              </a:spcAft>
              <a:defRPr/>
            </a:pPr>
            <a:r>
              <a:rPr lang="el-GR" dirty="0"/>
              <a:t>ΣΥΝΟΠΤΙΚΗ ΠΕΡΙΓΡΑΦΗ ΚΑΙ ΑΞΙΟΛΟΓΗΣΗ ΤΗΣ ΥΦΙΣΤΑΜΕΝΗΣ </a:t>
            </a:r>
            <a:r>
              <a:rPr lang="el-GR" dirty="0" smtClean="0"/>
              <a:t>ΚΑΤΑΣΤΑΣΗΣ</a:t>
            </a:r>
          </a:p>
          <a:p>
            <a:pPr marL="822960" lvl="2" indent="-192024" algn="just" fontAlgn="auto">
              <a:spcAft>
                <a:spcPts val="0"/>
              </a:spcAft>
              <a:buClr>
                <a:schemeClr val="accent3"/>
              </a:buClr>
              <a:buFont typeface="Wingdings 2"/>
              <a:buChar char=""/>
              <a:defRPr/>
            </a:pPr>
            <a:r>
              <a:rPr lang="el-GR" dirty="0"/>
              <a:t>Συνοπτική περιγραφή και αξιολόγηση της υφιστάμενης κατάστασης της περιοχής του </a:t>
            </a:r>
            <a:r>
              <a:rPr lang="el-GR" dirty="0" smtClean="0"/>
              <a:t>Δήμου</a:t>
            </a:r>
          </a:p>
          <a:p>
            <a:pPr marL="822960" lvl="2" indent="-192024" algn="just" fontAlgn="auto">
              <a:spcAft>
                <a:spcPts val="0"/>
              </a:spcAft>
              <a:buClr>
                <a:schemeClr val="accent3"/>
              </a:buClr>
              <a:buFont typeface="Wingdings 2"/>
              <a:buChar char=""/>
              <a:defRPr/>
            </a:pPr>
            <a:r>
              <a:rPr lang="el-GR" dirty="0"/>
              <a:t>Συνοπτική περιγραφή και αξιολόγηση της υφιστάμενης κατάστασης του Δήμου και των Νομικών του Προσώπων, ως </a:t>
            </a:r>
            <a:r>
              <a:rPr lang="el-GR" dirty="0" smtClean="0"/>
              <a:t>οργανισμών</a:t>
            </a:r>
          </a:p>
          <a:p>
            <a:pPr marL="640080" lvl="1" indent="-274320" algn="just" fontAlgn="auto">
              <a:spcAft>
                <a:spcPts val="0"/>
              </a:spcAft>
              <a:defRPr/>
            </a:pPr>
            <a:r>
              <a:rPr lang="el-GR" dirty="0"/>
              <a:t>ΣΤΡΑΤΗΓΙΚΗ ΤΟΥ ΔΗΜΟΥ ΚΑΙ ΑΝΑΠΤΥΞΙΑΚΕΣ </a:t>
            </a:r>
            <a:r>
              <a:rPr lang="el-GR" dirty="0" smtClean="0"/>
              <a:t>ΠΡΟΤΕΡΑΙΟΤΗΤΕΣ</a:t>
            </a:r>
          </a:p>
          <a:p>
            <a:pPr marL="822960" lvl="2" indent="-192024" algn="just" fontAlgn="auto">
              <a:spcAft>
                <a:spcPts val="0"/>
              </a:spcAft>
              <a:buClr>
                <a:schemeClr val="accent3"/>
              </a:buClr>
              <a:buFont typeface="Wingdings 2"/>
              <a:buChar char=""/>
              <a:defRPr/>
            </a:pPr>
            <a:r>
              <a:rPr lang="el-GR" dirty="0"/>
              <a:t>Το όραμα και οι αρχές του Δήμου</a:t>
            </a:r>
          </a:p>
          <a:p>
            <a:pPr marL="822960" lvl="2" indent="-192024" algn="just" fontAlgn="auto">
              <a:spcAft>
                <a:spcPts val="0"/>
              </a:spcAft>
              <a:buClr>
                <a:schemeClr val="accent3"/>
              </a:buClr>
              <a:buFont typeface="Wingdings 2"/>
              <a:buChar char=""/>
              <a:defRPr/>
            </a:pPr>
            <a:r>
              <a:rPr lang="el-GR" dirty="0" smtClean="0"/>
              <a:t>Η </a:t>
            </a:r>
            <a:r>
              <a:rPr lang="el-GR" dirty="0"/>
              <a:t>στρατηγική του Δήμου </a:t>
            </a:r>
          </a:p>
          <a:p>
            <a:pPr marL="822960" lvl="2" indent="-192024" algn="just" fontAlgn="auto">
              <a:spcAft>
                <a:spcPts val="0"/>
              </a:spcAft>
              <a:buClr>
                <a:schemeClr val="accent3"/>
              </a:buClr>
              <a:buFont typeface="Wingdings 2"/>
              <a:buChar char=""/>
              <a:defRPr/>
            </a:pPr>
            <a:r>
              <a:rPr lang="el-GR" dirty="0" smtClean="0"/>
              <a:t>Οι </a:t>
            </a:r>
            <a:r>
              <a:rPr lang="el-GR" dirty="0"/>
              <a:t>άξονες &amp; τα μέτρα του προγράμματος</a:t>
            </a:r>
          </a:p>
          <a:p>
            <a:pPr marL="822960" lvl="2" indent="-192024" fontAlgn="auto">
              <a:spcAft>
                <a:spcPts val="0"/>
              </a:spcAft>
              <a:buClr>
                <a:schemeClr val="accent3"/>
              </a:buClr>
              <a:buFont typeface="Wingdings 2"/>
              <a:buChar char=""/>
              <a:defRPr/>
            </a:pPr>
            <a:endParaRPr lang="el-GR" dirty="0"/>
          </a:p>
        </p:txBody>
      </p:sp>
      <p:sp>
        <p:nvSpPr>
          <p:cNvPr id="15364"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15365"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FA2B0C39-B819-4B47-8D9C-F8DCE4FC9838}" type="slidenum">
              <a:rPr lang="el-GR">
                <a:solidFill>
                  <a:schemeClr val="tx2"/>
                </a:solidFill>
              </a:rPr>
              <a:pPr/>
              <a:t>6</a:t>
            </a:fld>
            <a:endParaRPr lang="el-GR">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Δομή Επιχειρησιακού Προγράμματος</a:t>
            </a:r>
            <a:endParaRPr lang="el-GR" dirty="0">
              <a:solidFill>
                <a:schemeClr val="tx2">
                  <a:tint val="100000"/>
                  <a:shade val="90000"/>
                  <a:satMod val="250000"/>
                  <a:alpha val="100000"/>
                </a:schemeClr>
              </a:solidFill>
            </a:endParaRPr>
          </a:p>
        </p:txBody>
      </p:sp>
      <p:sp>
        <p:nvSpPr>
          <p:cNvPr id="2" name="Content Placeholder 1"/>
          <p:cNvSpPr>
            <a:spLocks noGrp="1"/>
          </p:cNvSpPr>
          <p:nvPr>
            <p:ph idx="1"/>
          </p:nvPr>
        </p:nvSpPr>
        <p:spPr/>
        <p:txBody>
          <a:bodyPr rtlCol="0">
            <a:normAutofit fontScale="92500" lnSpcReduction="20000"/>
          </a:bodyPr>
          <a:lstStyle/>
          <a:p>
            <a:pPr marL="274320" indent="-274320" algn="just" fontAlgn="auto">
              <a:spcBef>
                <a:spcPts val="0"/>
              </a:spcBef>
              <a:spcAft>
                <a:spcPts val="0"/>
              </a:spcAft>
              <a:buFont typeface="Wingdings 2"/>
              <a:buChar char=""/>
              <a:defRPr/>
            </a:pPr>
            <a:r>
              <a:rPr lang="el-GR" b="1" dirty="0"/>
              <a:t>ΕΠΙΧΕΙΡΗΣΙΑΚΟΣ &amp; ΟΙΚΟΝΟΜΙΚΟΣ </a:t>
            </a:r>
            <a:r>
              <a:rPr lang="el-GR" b="1" dirty="0" smtClean="0"/>
              <a:t>ΠΡΟΓΡΑΜΜΑΤΙΣΜΟΣ</a:t>
            </a:r>
          </a:p>
          <a:p>
            <a:pPr marL="640080" lvl="1" indent="-274320" algn="just" fontAlgn="auto">
              <a:spcAft>
                <a:spcPts val="0"/>
              </a:spcAft>
              <a:defRPr/>
            </a:pPr>
            <a:r>
              <a:rPr lang="el-GR" dirty="0"/>
              <a:t>ΣΧΕΔΙΑ </a:t>
            </a:r>
            <a:r>
              <a:rPr lang="el-GR" dirty="0" smtClean="0"/>
              <a:t>ΔΡΑΣΗΣ</a:t>
            </a:r>
          </a:p>
          <a:p>
            <a:pPr marL="822960" lvl="2" indent="-192024" algn="just" fontAlgn="auto">
              <a:spcAft>
                <a:spcPts val="0"/>
              </a:spcAft>
              <a:buClr>
                <a:schemeClr val="accent3"/>
              </a:buClr>
              <a:buFont typeface="Wingdings 2"/>
              <a:buChar char=""/>
              <a:defRPr/>
            </a:pPr>
            <a:r>
              <a:rPr lang="el-GR" dirty="0"/>
              <a:t>Τα σχέδια δράσης για την εφαρμογή της </a:t>
            </a:r>
            <a:r>
              <a:rPr lang="el-GR" dirty="0" smtClean="0"/>
              <a:t>στρατηγικής</a:t>
            </a:r>
          </a:p>
          <a:p>
            <a:pPr marL="640080" lvl="1" indent="-274320" algn="just" fontAlgn="auto">
              <a:spcAft>
                <a:spcPts val="0"/>
              </a:spcAft>
              <a:defRPr/>
            </a:pPr>
            <a:r>
              <a:rPr lang="el-GR" dirty="0"/>
              <a:t>ΤΕΤΡΑΕΤΗΣ ΠΡΟΓΡΑΜΜΑΤΙΣΜΟΣ ΤΩΝ </a:t>
            </a:r>
            <a:r>
              <a:rPr lang="el-GR" dirty="0" smtClean="0"/>
              <a:t>ΔΡΑΣΕΩΝ</a:t>
            </a:r>
          </a:p>
          <a:p>
            <a:pPr marL="822960" lvl="2" indent="-192024" algn="just" fontAlgn="auto">
              <a:spcAft>
                <a:spcPts val="0"/>
              </a:spcAft>
              <a:buClr>
                <a:schemeClr val="accent3"/>
              </a:buClr>
              <a:buFont typeface="Wingdings 2"/>
              <a:buChar char=""/>
              <a:defRPr/>
            </a:pPr>
            <a:r>
              <a:rPr lang="el-GR" dirty="0"/>
              <a:t>Ιεράρχηση &amp; συνοπτικός προγραμματισμός των δράσεων </a:t>
            </a:r>
          </a:p>
          <a:p>
            <a:pPr marL="822960" lvl="2" indent="-192024" algn="just" fontAlgn="auto">
              <a:spcAft>
                <a:spcPts val="0"/>
              </a:spcAft>
              <a:buClr>
                <a:schemeClr val="accent3"/>
              </a:buClr>
              <a:buFont typeface="Wingdings 2"/>
              <a:buChar char=""/>
              <a:defRPr/>
            </a:pPr>
            <a:r>
              <a:rPr lang="el-GR" dirty="0" smtClean="0"/>
              <a:t>Ομαδοποίηση </a:t>
            </a:r>
            <a:r>
              <a:rPr lang="el-GR" dirty="0"/>
              <a:t>των δράσεων του προγράμματος</a:t>
            </a:r>
          </a:p>
          <a:p>
            <a:pPr marL="822960" lvl="2" indent="-192024" algn="just" fontAlgn="auto">
              <a:spcAft>
                <a:spcPts val="0"/>
              </a:spcAft>
              <a:buClr>
                <a:schemeClr val="accent3"/>
              </a:buClr>
              <a:buFont typeface="Wingdings 2"/>
              <a:buChar char=""/>
              <a:defRPr/>
            </a:pPr>
            <a:r>
              <a:rPr lang="el-GR" dirty="0" smtClean="0"/>
              <a:t>Αναλυτικός </a:t>
            </a:r>
            <a:r>
              <a:rPr lang="el-GR" dirty="0"/>
              <a:t>προγραμματισμός των δράσεων Α </a:t>
            </a:r>
            <a:r>
              <a:rPr lang="el-GR" dirty="0" smtClean="0"/>
              <a:t>προτεραιότητας</a:t>
            </a:r>
          </a:p>
          <a:p>
            <a:pPr marL="640080" lvl="1" indent="-274320" algn="just" fontAlgn="auto">
              <a:spcAft>
                <a:spcPts val="0"/>
              </a:spcAft>
              <a:defRPr/>
            </a:pPr>
            <a:r>
              <a:rPr lang="el-GR" dirty="0"/>
              <a:t>ΟΙΚΟΝΟΜΙΚΟΣ </a:t>
            </a:r>
            <a:r>
              <a:rPr lang="el-GR" dirty="0" smtClean="0"/>
              <a:t>ΠΡΟΓΡΑΜΜΑΤΙΣΜΟΣ</a:t>
            </a:r>
          </a:p>
          <a:p>
            <a:pPr marL="822960" lvl="2" indent="-192024" algn="just" fontAlgn="auto">
              <a:spcAft>
                <a:spcPts val="0"/>
              </a:spcAft>
              <a:buClr>
                <a:schemeClr val="accent3"/>
              </a:buClr>
              <a:buFont typeface="Wingdings 2"/>
              <a:buChar char=""/>
              <a:defRPr/>
            </a:pPr>
            <a:r>
              <a:rPr lang="el-GR" dirty="0"/>
              <a:t>Εκτίμηση των εσόδων </a:t>
            </a:r>
          </a:p>
          <a:p>
            <a:pPr marL="822960" lvl="2" indent="-192024" algn="just" fontAlgn="auto">
              <a:spcAft>
                <a:spcPts val="0"/>
              </a:spcAft>
              <a:buClr>
                <a:schemeClr val="accent3"/>
              </a:buClr>
              <a:buFont typeface="Wingdings 2"/>
              <a:buChar char=""/>
              <a:defRPr/>
            </a:pPr>
            <a:r>
              <a:rPr lang="el-GR" dirty="0" smtClean="0"/>
              <a:t>Κατανομή </a:t>
            </a:r>
            <a:r>
              <a:rPr lang="el-GR" dirty="0"/>
              <a:t>των εσόδων για την κάλυψη των δαπανών των δράσεων</a:t>
            </a:r>
          </a:p>
          <a:p>
            <a:pPr marL="822960" lvl="2" indent="-192024" algn="just" fontAlgn="auto">
              <a:spcAft>
                <a:spcPts val="0"/>
              </a:spcAft>
              <a:buClr>
                <a:schemeClr val="accent3"/>
              </a:buClr>
              <a:buFont typeface="Wingdings 2"/>
              <a:buChar char=""/>
              <a:defRPr/>
            </a:pPr>
            <a:r>
              <a:rPr lang="el-GR" dirty="0" smtClean="0"/>
              <a:t>Χρηματοδοτικοί </a:t>
            </a:r>
            <a:r>
              <a:rPr lang="el-GR" dirty="0"/>
              <a:t>πίνακες του </a:t>
            </a:r>
            <a:r>
              <a:rPr lang="el-GR" dirty="0" smtClean="0"/>
              <a:t>προγράμματος</a:t>
            </a:r>
            <a:endParaRPr lang="el-GR" dirty="0"/>
          </a:p>
        </p:txBody>
      </p:sp>
      <p:sp>
        <p:nvSpPr>
          <p:cNvPr id="16388"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16389"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67C23996-B3C0-4E3F-8B0F-995B66D0BFE3}" type="slidenum">
              <a:rPr lang="el-GR">
                <a:solidFill>
                  <a:schemeClr val="tx2"/>
                </a:solidFill>
              </a:rPr>
              <a:pPr/>
              <a:t>7</a:t>
            </a:fld>
            <a:endParaRPr lang="el-GR">
              <a:solidFill>
                <a:schemeClr val="tx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3536"/>
            <a:ext cx="8229600" cy="1143000"/>
          </a:xfrm>
        </p:spPr>
        <p:txBody>
          <a:bodyPr rtlCol="0">
            <a:normAutofit fontScale="90000"/>
          </a:bodyPr>
          <a:lstStyle/>
          <a:p>
            <a:pPr marL="54864" indent="0" fontAlgn="auto">
              <a:spcAft>
                <a:spcPts val="0"/>
              </a:spcAft>
              <a:defRPr/>
            </a:pPr>
            <a:r>
              <a:rPr lang="el-GR" dirty="0" smtClean="0">
                <a:solidFill>
                  <a:schemeClr val="tx2">
                    <a:tint val="100000"/>
                    <a:shade val="90000"/>
                    <a:satMod val="250000"/>
                    <a:alpha val="100000"/>
                  </a:schemeClr>
                </a:solidFill>
              </a:rPr>
              <a:t>Διαδικασία κατάρτισης του Επιχειρησιακού </a:t>
            </a:r>
            <a:r>
              <a:rPr lang="el-GR" dirty="0">
                <a:solidFill>
                  <a:schemeClr val="tx2">
                    <a:tint val="100000"/>
                    <a:shade val="90000"/>
                    <a:satMod val="250000"/>
                    <a:alpha val="100000"/>
                  </a:schemeClr>
                </a:solidFill>
              </a:rPr>
              <a:t>προγράμματος</a:t>
            </a:r>
          </a:p>
        </p:txBody>
      </p:sp>
      <p:sp>
        <p:nvSpPr>
          <p:cNvPr id="2" name="Content Placeholder 1"/>
          <p:cNvSpPr>
            <a:spLocks noGrp="1"/>
          </p:cNvSpPr>
          <p:nvPr>
            <p:ph idx="1"/>
          </p:nvPr>
        </p:nvSpPr>
        <p:spPr/>
        <p:txBody>
          <a:bodyPr>
            <a:normAutofit/>
          </a:bodyPr>
          <a:lstStyle/>
          <a:p>
            <a:pPr marL="273050" indent="-273050">
              <a:lnSpc>
                <a:spcPct val="80000"/>
              </a:lnSpc>
            </a:pPr>
            <a:r>
              <a:rPr lang="el-GR" sz="2200" smtClean="0"/>
              <a:t>Βήμα 1 : Προετοιμασία και οργάνωση</a:t>
            </a:r>
          </a:p>
          <a:p>
            <a:pPr marL="273050" indent="-273050">
              <a:lnSpc>
                <a:spcPct val="80000"/>
              </a:lnSpc>
            </a:pPr>
            <a:r>
              <a:rPr lang="el-GR" sz="2200" smtClean="0"/>
              <a:t>Βήμα 2 : Συνοπτική περιγραφή και αξιολόγηση της κατάστασης της περιοχής του Δήμου</a:t>
            </a:r>
          </a:p>
          <a:p>
            <a:pPr marL="273050" indent="-273050">
              <a:lnSpc>
                <a:spcPct val="80000"/>
              </a:lnSpc>
            </a:pPr>
            <a:r>
              <a:rPr lang="el-GR" sz="2200" smtClean="0"/>
              <a:t>Βήμα 3 : Συνοπτική περιγραφή και αξιολόγηση του Δήμου και των νομικών προσώπων του ως οργανισμών</a:t>
            </a:r>
          </a:p>
          <a:p>
            <a:pPr marL="273050" indent="-273050">
              <a:lnSpc>
                <a:spcPct val="80000"/>
              </a:lnSpc>
            </a:pPr>
            <a:r>
              <a:rPr lang="el-GR" sz="2200" smtClean="0"/>
              <a:t>Βήμα 4 : Καθορισμός της στρατηγικής και των αναπτυξιακών προτεραιοτήτων </a:t>
            </a:r>
            <a:endParaRPr lang="en-US" sz="2200" smtClean="0"/>
          </a:p>
          <a:p>
            <a:pPr marL="273050" indent="-273050">
              <a:lnSpc>
                <a:spcPct val="80000"/>
              </a:lnSpc>
              <a:buFont typeface="Wingdings 2" pitchFamily="18" charset="2"/>
              <a:buNone/>
            </a:pPr>
            <a:endParaRPr lang="el-GR" sz="2200" smtClean="0"/>
          </a:p>
          <a:p>
            <a:pPr marL="273050" indent="-273050">
              <a:lnSpc>
                <a:spcPct val="80000"/>
              </a:lnSpc>
            </a:pPr>
            <a:r>
              <a:rPr lang="el-GR" sz="2200" b="1" smtClean="0"/>
              <a:t>Βήμα 5 :  </a:t>
            </a:r>
            <a:r>
              <a:rPr lang="el-GR" sz="2200" b="1" i="1" smtClean="0"/>
              <a:t>Έγκριση του στρατηγικού σχεδίου και διαδικασίες διαβούλευσης</a:t>
            </a:r>
            <a:endParaRPr lang="en-US" sz="2200" b="1" i="1" smtClean="0"/>
          </a:p>
          <a:p>
            <a:pPr marL="273050" indent="-273050">
              <a:lnSpc>
                <a:spcPct val="80000"/>
              </a:lnSpc>
            </a:pPr>
            <a:endParaRPr lang="el-GR" sz="2200" b="1" i="1" smtClean="0"/>
          </a:p>
          <a:p>
            <a:pPr marL="273050" indent="-273050">
              <a:lnSpc>
                <a:spcPct val="80000"/>
              </a:lnSpc>
            </a:pPr>
            <a:r>
              <a:rPr lang="el-GR" sz="2200" smtClean="0"/>
              <a:t>Βήμα 6 : Κατάρτιση σχεδίων δράσης</a:t>
            </a:r>
          </a:p>
          <a:p>
            <a:pPr marL="273050" indent="-273050">
              <a:lnSpc>
                <a:spcPct val="80000"/>
              </a:lnSpc>
            </a:pPr>
            <a:r>
              <a:rPr lang="el-GR" sz="2200" smtClean="0"/>
              <a:t>Βήμα 7 : Τετραετής προγραμματισμός των δράσεων</a:t>
            </a:r>
          </a:p>
          <a:p>
            <a:pPr marL="273050" indent="-273050">
              <a:lnSpc>
                <a:spcPct val="80000"/>
              </a:lnSpc>
            </a:pPr>
            <a:r>
              <a:rPr lang="el-GR" sz="2200" smtClean="0"/>
              <a:t>Βήμα 8 : Οικονομικός προγραμματισμός</a:t>
            </a:r>
          </a:p>
          <a:p>
            <a:pPr marL="273050" indent="-273050">
              <a:lnSpc>
                <a:spcPct val="80000"/>
              </a:lnSpc>
            </a:pPr>
            <a:r>
              <a:rPr lang="el-GR" sz="2200" smtClean="0"/>
              <a:t>Βήμα 9 : Ολοκλήρωση του προγράμματος &amp; τελικές ενέργειες</a:t>
            </a:r>
          </a:p>
        </p:txBody>
      </p:sp>
      <p:sp>
        <p:nvSpPr>
          <p:cNvPr id="17412" name="Footer Placeholder 6"/>
          <p:cNvSpPr>
            <a:spLocks noGrp="1"/>
          </p:cNvSpPr>
          <p:nvPr>
            <p:ph type="ftr" sz="quarter" idx="11"/>
          </p:nvPr>
        </p:nvSpPr>
        <p:spPr bwMode="auto">
          <a:xfrm>
            <a:off x="179388" y="6237288"/>
            <a:ext cx="4211637" cy="274637"/>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17413"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71373CAF-2C7A-476B-B649-2829F39A7A47}" type="slidenum">
              <a:rPr lang="el-GR">
                <a:solidFill>
                  <a:schemeClr val="tx2"/>
                </a:solidFill>
              </a:rPr>
              <a:pPr/>
              <a:t>8</a:t>
            </a:fld>
            <a:endParaRPr lang="el-GR">
              <a:solidFill>
                <a:schemeClr val="tx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2"/>
          <p:cNvSpPr>
            <a:spLocks noGrp="1"/>
          </p:cNvSpPr>
          <p:nvPr>
            <p:ph type="title"/>
          </p:nvPr>
        </p:nvSpPr>
        <p:spPr>
          <a:xfrm>
            <a:off x="457200" y="253536"/>
            <a:ext cx="8229600" cy="1143000"/>
          </a:xfrm>
        </p:spPr>
        <p:txBody>
          <a:bodyPr/>
          <a:lstStyle/>
          <a:p>
            <a:pPr marL="54864" indent="0" fontAlgn="auto">
              <a:spcAft>
                <a:spcPts val="0"/>
              </a:spcAft>
              <a:defRPr/>
            </a:pPr>
            <a:r>
              <a:rPr lang="el-GR" smtClean="0">
                <a:solidFill>
                  <a:schemeClr val="tx2">
                    <a:tint val="100000"/>
                    <a:shade val="90000"/>
                    <a:satMod val="250000"/>
                    <a:alpha val="100000"/>
                  </a:schemeClr>
                </a:solidFill>
              </a:rPr>
              <a:t>Διαδικασία Διαβούλευσης</a:t>
            </a:r>
          </a:p>
        </p:txBody>
      </p:sp>
      <p:sp>
        <p:nvSpPr>
          <p:cNvPr id="18435" name="Content Placeholder 1"/>
          <p:cNvSpPr>
            <a:spLocks noGrp="1"/>
          </p:cNvSpPr>
          <p:nvPr>
            <p:ph idx="1"/>
          </p:nvPr>
        </p:nvSpPr>
        <p:spPr/>
        <p:txBody>
          <a:bodyPr/>
          <a:lstStyle/>
          <a:p>
            <a:pPr algn="just"/>
            <a:r>
              <a:rPr lang="el-GR" b="1" smtClean="0"/>
              <a:t>Στόχος</a:t>
            </a:r>
            <a:r>
              <a:rPr lang="el-GR" smtClean="0"/>
              <a:t> </a:t>
            </a:r>
            <a:r>
              <a:rPr lang="el-GR" b="1" smtClean="0"/>
              <a:t>της διαβούλευσης </a:t>
            </a:r>
            <a:r>
              <a:rPr lang="el-GR" smtClean="0"/>
              <a:t>είναι η ενημέρωση όλων των πολιτών αλλά και των τοπικών επαγγελματικών, πολιτιστικών, κοινωνικών και άλλων φορέων του Δήμου για τους νέους θεσμούς της Τοπικής Αυτοδιοίκησης και το Επιχειρησιακό Πρόγραμμα προκειμένου να υποβάλλουν τις προτάσεις τους</a:t>
            </a:r>
          </a:p>
        </p:txBody>
      </p:sp>
      <p:sp>
        <p:nvSpPr>
          <p:cNvPr id="18436" name="Footer Placeholder 6"/>
          <p:cNvSpPr>
            <a:spLocks noGrp="1"/>
          </p:cNvSpPr>
          <p:nvPr>
            <p:ph type="ftr" sz="quarter" idx="11"/>
          </p:nvPr>
        </p:nvSpPr>
        <p:spPr bwMode="auto">
          <a:xfrm>
            <a:off x="179388" y="6165850"/>
            <a:ext cx="4211637" cy="273050"/>
          </a:xfrm>
          <a:noFill/>
          <a:ln>
            <a:miter lim="800000"/>
            <a:headEnd/>
            <a:tailEnd/>
          </a:ln>
        </p:spPr>
        <p:txBody>
          <a:bodyPr vert="horz" wrap="square" lIns="91440" tIns="45720" rIns="91440" bIns="45720" numCol="1" anchor="t" anchorCtr="0" compatLnSpc="1">
            <a:prstTxWarp prst="textNoShape">
              <a:avLst/>
            </a:prstTxWarp>
          </a:bodyPr>
          <a:lstStyle/>
          <a:p>
            <a:pPr algn="l"/>
            <a:r>
              <a:rPr lang="el-GR">
                <a:solidFill>
                  <a:schemeClr val="tx2"/>
                </a:solidFill>
              </a:rPr>
              <a:t>Επιχειρησιακό Πρόγραμμα Δήμου Σητείας  2011-2014        Στρατηγικός Σχεδιασμός - Δημόσια Διαβούλευση</a:t>
            </a:r>
          </a:p>
        </p:txBody>
      </p:sp>
      <p:sp>
        <p:nvSpPr>
          <p:cNvPr id="18437"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Ctr="0" compatLnSpc="1">
            <a:prstTxWarp prst="textNoShape">
              <a:avLst/>
            </a:prstTxWarp>
          </a:bodyPr>
          <a:lstStyle/>
          <a:p>
            <a:fld id="{8D2475AC-8B59-4E00-B4DD-93ECCB131EB1}" type="slidenum">
              <a:rPr lang="el-GR">
                <a:solidFill>
                  <a:schemeClr val="tx2"/>
                </a:solidFill>
              </a:rPr>
              <a:pPr/>
              <a:t>9</a:t>
            </a:fld>
            <a:endParaRPr lang="el-GR">
              <a:solidFill>
                <a:schemeClr val="tx2"/>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465</TotalTime>
  <Words>2078</Words>
  <Application>Microsoft Office PowerPoint</Application>
  <PresentationFormat>Προβολή στην οθόνη (4:3)</PresentationFormat>
  <Paragraphs>269</Paragraphs>
  <Slides>36</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36</vt:i4>
      </vt:variant>
    </vt:vector>
  </HeadingPairs>
  <TitlesOfParts>
    <vt:vector size="43" baseType="lpstr">
      <vt:lpstr>Candara</vt:lpstr>
      <vt:lpstr>Arial</vt:lpstr>
      <vt:lpstr>Cambria</vt:lpstr>
      <vt:lpstr>Wingdings 2</vt:lpstr>
      <vt:lpstr>Calibri</vt:lpstr>
      <vt:lpstr>Rockwell</vt:lpstr>
      <vt:lpstr>Foundry</vt:lpstr>
      <vt:lpstr>Επιχειρησιακό Πρόγραμμα Δήμου Σητείας 2011-2014</vt:lpstr>
      <vt:lpstr>Σκοπιμότητα</vt:lpstr>
      <vt:lpstr>Εκπόνηση Επιχειρησιακού Προγράμματος</vt:lpstr>
      <vt:lpstr>Σκοπός</vt:lpstr>
      <vt:lpstr>Χαρακτηριστικά του Επιχειρησιακού Προγράμματος</vt:lpstr>
      <vt:lpstr>Δομή Επιχειρησιακού Προγράμματος</vt:lpstr>
      <vt:lpstr>Δομή Επιχειρησιακού Προγράμματος</vt:lpstr>
      <vt:lpstr>Διαδικασία κατάρτισης του Επιχειρησιακού προγράμματος</vt:lpstr>
      <vt:lpstr>Διαδικασία Διαβούλευσης</vt:lpstr>
      <vt:lpstr>Στρατηγικός Σχεδιασμός</vt:lpstr>
      <vt:lpstr>Ιεραρχικό Διάγραμμα εξειδίκευσης της Στρατηγικής</vt:lpstr>
      <vt:lpstr>Άξονες Προτεραιότητας Δήμου Σητείας</vt:lpstr>
      <vt:lpstr>Ανάλυση Α.Π. 1 σε Μέτρα</vt:lpstr>
      <vt:lpstr>Ανάλυση Μέτρου 1.1 σε Γενικούς Στόχους</vt:lpstr>
      <vt:lpstr>Ανάλυση Μέτρου 1.2 σε Γενικούς Στόχους</vt:lpstr>
      <vt:lpstr>Ανάλυση Μέτρου 1.3 σε Γενικούς Στόχους</vt:lpstr>
      <vt:lpstr>Ανάλυση Μέτρου 1.4 σε Γενικούς Στόχους</vt:lpstr>
      <vt:lpstr>Ανάλυση Μέτρου 1.5 σε Γενικούς Στόχους</vt:lpstr>
      <vt:lpstr>Ανάλυση Α.Π. 2 σε Μέτρα</vt:lpstr>
      <vt:lpstr>Ανάλυση Μέτρου 2.1 σε Γενικούς Στόχους</vt:lpstr>
      <vt:lpstr>Ανάλυση Μέτρου 2.2 σε Γενικούς Στόχους</vt:lpstr>
      <vt:lpstr>Ανάλυση Μέτρου 2.3 σε Γενικούς Στόχους</vt:lpstr>
      <vt:lpstr>Ανάλυση Μέτρου 2.4 σε Γενικούς Στόχους</vt:lpstr>
      <vt:lpstr>Ανάλυση Α.Π. 3 σε Μέτρα</vt:lpstr>
      <vt:lpstr>Ανάλυση Μέτρου 3.1 σε Γενικούς Στόχους</vt:lpstr>
      <vt:lpstr>Ανάλυση Μέτρου 3.2 σε Γενικούς Στόχους</vt:lpstr>
      <vt:lpstr>Ανάλυση Μέτρου 3.3 σε Γενικούς Στόχους</vt:lpstr>
      <vt:lpstr>Ανάλυση Α.Π. 4 σε Μέτρα</vt:lpstr>
      <vt:lpstr>Ανάλυση Μέτρου 4.1 σε Γενικούς Στόχους</vt:lpstr>
      <vt:lpstr>Ανάλυση Μέτρου 4.2 σε Γενικούς Στόχους</vt:lpstr>
      <vt:lpstr>Ανάλυση Μέτρου 4.3 σε Γενικούς Στόχους</vt:lpstr>
      <vt:lpstr>Ανάλυση Μέτρου 4.4 σε Γενικούς Στόχους</vt:lpstr>
      <vt:lpstr>Ανάλυση Μέτρου 4.5 σε Γενικούς Στόχους</vt:lpstr>
      <vt:lpstr>Ανάλυση Μέτρου 4.6 σε Γενικούς Στόχους</vt:lpstr>
      <vt:lpstr>Ανάλυση Μέτρου 4.7 σε Γενικούς Στόχους</vt:lpstr>
      <vt:lpstr>Υποβολή Προτάσεων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Ευάγγελος Καλλιανιώτης</dc:creator>
  <cp:lastModifiedBy>dimos</cp:lastModifiedBy>
  <cp:revision>34</cp:revision>
  <dcterms:created xsi:type="dcterms:W3CDTF">2011-09-11T09:54:19Z</dcterms:created>
  <dcterms:modified xsi:type="dcterms:W3CDTF">2011-09-28T05:26:37Z</dcterms:modified>
</cp:coreProperties>
</file>